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4400" r:id="rId3"/>
    <p:sldId id="258" r:id="rId4"/>
    <p:sldId id="4402" r:id="rId5"/>
    <p:sldId id="259" r:id="rId6"/>
    <p:sldId id="260" r:id="rId7"/>
    <p:sldId id="261" r:id="rId8"/>
    <p:sldId id="262" r:id="rId9"/>
    <p:sldId id="263" r:id="rId10"/>
    <p:sldId id="4396" r:id="rId11"/>
    <p:sldId id="4401" r:id="rId12"/>
    <p:sldId id="266" r:id="rId13"/>
    <p:sldId id="267" r:id="rId14"/>
    <p:sldId id="268" r:id="rId1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187C2-6C18-406F-93EC-90AC5C92F8A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83918-E09D-4D83-A737-99DFAAF3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3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6C8C-4707-4074-937E-791FDE386A9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7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6C8C-4707-4074-937E-791FDE386A9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28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780042"/>
            <a:ext cx="9144000" cy="77958"/>
            <a:chOff x="0" y="6693778"/>
            <a:chExt cx="9144000" cy="77958"/>
          </a:xfrm>
        </p:grpSpPr>
        <p:sp>
          <p:nvSpPr>
            <p:cNvPr id="9" name="Rectangle 8"/>
            <p:cNvSpPr/>
            <p:nvPr/>
          </p:nvSpPr>
          <p:spPr>
            <a:xfrm>
              <a:off x="0" y="6693778"/>
              <a:ext cx="2383277" cy="778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83277" y="6693915"/>
              <a:ext cx="6760723" cy="77821"/>
            </a:xfrm>
            <a:prstGeom prst="rect">
              <a:avLst/>
            </a:prstGeom>
            <a:gradFill flip="none" rotWithShape="1">
              <a:gsLst>
                <a:gs pos="77000">
                  <a:srgbClr val="00B0F0"/>
                </a:gs>
                <a:gs pos="0">
                  <a:srgbClr val="0092DA"/>
                </a:gs>
                <a:gs pos="10000">
                  <a:srgbClr val="94DEF9"/>
                </a:gs>
                <a:gs pos="21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350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00" y="158744"/>
            <a:ext cx="7886700" cy="439200"/>
          </a:xfrm>
        </p:spPr>
        <p:txBody>
          <a:bodyPr>
            <a:noAutofit/>
          </a:bodyPr>
          <a:lstStyle>
            <a:lvl1pPr>
              <a:defRPr sz="19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3953" y="583128"/>
            <a:ext cx="5046663" cy="5832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79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744" y="96723"/>
            <a:ext cx="8922511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2943" y="1689328"/>
            <a:ext cx="4429125" cy="2281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shel.Gonyora@strath.ac.uk" TargetMode="Externa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mashel.gonyora@saso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0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5549684%40N08/7782496154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2.0/?ref=ccsearch&amp;atype=rich" TargetMode="External"/><Relationship Id="rId4" Type="http://schemas.openxmlformats.org/officeDocument/2006/relationships/hyperlink" Target="https://www.flickr.com/photos/65549684%40N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346" y="3460346"/>
            <a:ext cx="401574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25450" marR="5080" indent="-413384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role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Human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Organisational </a:t>
            </a:r>
            <a:r>
              <a:rPr sz="2000" b="1" spc="-20" dirty="0">
                <a:latin typeface="Calibri"/>
                <a:cs typeface="Calibri"/>
              </a:rPr>
              <a:t>Factors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Asset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Management.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139"/>
            <a:ext cx="9156700" cy="6864350"/>
            <a:chOff x="-6095" y="139"/>
            <a:chExt cx="9156700" cy="6864350"/>
          </a:xfrm>
        </p:grpSpPr>
        <p:sp>
          <p:nvSpPr>
            <p:cNvPr id="4" name="object 4"/>
            <p:cNvSpPr/>
            <p:nvPr/>
          </p:nvSpPr>
          <p:spPr>
            <a:xfrm>
              <a:off x="0" y="6050279"/>
              <a:ext cx="9144000" cy="807720"/>
            </a:xfrm>
            <a:custGeom>
              <a:avLst/>
              <a:gdLst/>
              <a:ahLst/>
              <a:cxnLst/>
              <a:rect l="l" t="t" r="r" b="b"/>
              <a:pathLst>
                <a:path w="9144000" h="807720">
                  <a:moveTo>
                    <a:pt x="9144000" y="0"/>
                  </a:moveTo>
                  <a:lnTo>
                    <a:pt x="0" y="0"/>
                  </a:lnTo>
                  <a:lnTo>
                    <a:pt x="0" y="807720"/>
                  </a:lnTo>
                  <a:lnTo>
                    <a:pt x="9144000" y="8077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50279"/>
              <a:ext cx="9144000" cy="807720"/>
            </a:xfrm>
            <a:custGeom>
              <a:avLst/>
              <a:gdLst/>
              <a:ahLst/>
              <a:cxnLst/>
              <a:rect l="l" t="t" r="r" b="b"/>
              <a:pathLst>
                <a:path w="9144000" h="807720">
                  <a:moveTo>
                    <a:pt x="0" y="807720"/>
                  </a:moveTo>
                  <a:lnTo>
                    <a:pt x="9144000" y="8077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07720"/>
                  </a:lnTo>
                  <a:close/>
                </a:path>
              </a:pathLst>
            </a:custGeom>
            <a:ln w="12192">
              <a:solidFill>
                <a:srgbClr val="00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0067" y="139"/>
              <a:ext cx="4486313" cy="603185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9303" y="4917492"/>
            <a:ext cx="4594860" cy="928369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2400" b="1" spc="-10" dirty="0">
                <a:solidFill>
                  <a:srgbClr val="928852"/>
                </a:solidFill>
                <a:latin typeface="Calibri"/>
                <a:cs typeface="Calibri"/>
              </a:rPr>
              <a:t>Mashel</a:t>
            </a:r>
            <a:r>
              <a:rPr sz="2400" b="1" spc="-90" dirty="0">
                <a:solidFill>
                  <a:srgbClr val="92885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28852"/>
                </a:solidFill>
                <a:latin typeface="Calibri"/>
                <a:cs typeface="Calibri"/>
              </a:rPr>
              <a:t>Gonyora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0"/>
              </a:spcBef>
            </a:pPr>
            <a:r>
              <a:rPr sz="1600" b="1" spc="-10" dirty="0">
                <a:latin typeface="Calibri"/>
                <a:cs typeface="Calibri"/>
              </a:rPr>
              <a:t>Manager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SHE: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Enablement,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Compliance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Assurance Regional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Operations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&amp;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Asset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Services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394" y="6279286"/>
            <a:ext cx="8501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PhD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Researcher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Chemical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Engineering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Candidate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Strathclyde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(UK)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5082" y="371932"/>
            <a:ext cx="4406265" cy="274575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065" marR="5080" indent="1905" algn="ctr">
              <a:lnSpc>
                <a:spcPct val="90000"/>
              </a:lnSpc>
              <a:spcBef>
                <a:spcPts val="675"/>
              </a:spcBef>
            </a:pPr>
            <a:r>
              <a:rPr lang="en-US" sz="4800" b="1" spc="-10" dirty="0">
                <a:latin typeface="Calibri"/>
                <a:cs typeface="Calibri"/>
              </a:rPr>
              <a:t>The Amsterdam EPC Project Management Forum Nov’22</a:t>
            </a:r>
            <a:endParaRPr sz="4800" b="1" spc="-1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ctory, sky, building, outdoor&#10;&#10;Description automatically generated">
            <a:extLst>
              <a:ext uri="{FF2B5EF4-FFF2-40B4-BE49-F238E27FC236}">
                <a16:creationId xmlns:a16="http://schemas.microsoft.com/office/drawing/2014/main" id="{2AB0BF03-F4D5-4B39-A56B-6FB773ABBC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2" name="Freeform: Shape 3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7085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62605" y="-2"/>
            <a:ext cx="4081395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2E45F6C4-7EC8-EED0-7775-BF3FDB11B828}"/>
              </a:ext>
            </a:extLst>
          </p:cNvPr>
          <p:cNvSpPr txBox="1">
            <a:spLocks/>
          </p:cNvSpPr>
          <p:nvPr/>
        </p:nvSpPr>
        <p:spPr>
          <a:xfrm>
            <a:off x="5486400" y="632990"/>
            <a:ext cx="3448855" cy="104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kern="1200" dirty="0">
                <a:solidFill>
                  <a:schemeClr val="tx1"/>
                </a:solidFill>
              </a:rPr>
              <a:t>What</a:t>
            </a:r>
            <a:r>
              <a:rPr lang="en-US" sz="1900" b="1" kern="1200" spc="-35" dirty="0">
                <a:solidFill>
                  <a:schemeClr val="tx1"/>
                </a:solidFill>
              </a:rPr>
              <a:t> </a:t>
            </a:r>
            <a:r>
              <a:rPr lang="en-US" sz="1900" b="1" kern="1200" dirty="0">
                <a:solidFill>
                  <a:schemeClr val="tx1"/>
                </a:solidFill>
              </a:rPr>
              <a:t>can</a:t>
            </a:r>
            <a:r>
              <a:rPr lang="en-US" sz="1900" b="1" kern="1200" spc="-40" dirty="0">
                <a:solidFill>
                  <a:schemeClr val="tx1"/>
                </a:solidFill>
              </a:rPr>
              <a:t> </a:t>
            </a:r>
            <a:r>
              <a:rPr lang="en-US" sz="1900" b="1" kern="1200" dirty="0">
                <a:solidFill>
                  <a:schemeClr val="tx1"/>
                </a:solidFill>
              </a:rPr>
              <a:t>we</a:t>
            </a:r>
            <a:r>
              <a:rPr lang="en-US" sz="1900" b="1" kern="1200" spc="-25" dirty="0">
                <a:solidFill>
                  <a:schemeClr val="tx1"/>
                </a:solidFill>
              </a:rPr>
              <a:t> </a:t>
            </a:r>
            <a:r>
              <a:rPr lang="en-US" sz="1900" b="1" kern="1200" dirty="0">
                <a:solidFill>
                  <a:schemeClr val="tx1"/>
                </a:solidFill>
              </a:rPr>
              <a:t>learn</a:t>
            </a:r>
            <a:r>
              <a:rPr lang="en-US" sz="1900" b="1" kern="1200" spc="-40" dirty="0">
                <a:solidFill>
                  <a:schemeClr val="tx1"/>
                </a:solidFill>
              </a:rPr>
              <a:t> </a:t>
            </a:r>
            <a:r>
              <a:rPr lang="en-US" sz="1900" b="1" kern="1200" dirty="0">
                <a:solidFill>
                  <a:schemeClr val="tx1"/>
                </a:solidFill>
              </a:rPr>
              <a:t>from</a:t>
            </a:r>
            <a:r>
              <a:rPr lang="en-US" sz="1900" b="1" kern="1200" spc="-175" dirty="0">
                <a:solidFill>
                  <a:schemeClr val="tx1"/>
                </a:solidFill>
              </a:rPr>
              <a:t> </a:t>
            </a:r>
            <a:r>
              <a:rPr lang="en-US" sz="1900" b="1" kern="1200" spc="-10" dirty="0">
                <a:solidFill>
                  <a:schemeClr val="tx1"/>
                </a:solidFill>
              </a:rPr>
              <a:t>Asset </a:t>
            </a:r>
            <a:r>
              <a:rPr lang="en-US" sz="1900" b="1" kern="1200" dirty="0">
                <a:solidFill>
                  <a:schemeClr val="tx1"/>
                </a:solidFill>
              </a:rPr>
              <a:t>incidents/accidents</a:t>
            </a:r>
            <a:r>
              <a:rPr lang="en-US" sz="1900" b="1" kern="1200" spc="-85" dirty="0">
                <a:solidFill>
                  <a:schemeClr val="tx1"/>
                </a:solidFill>
              </a:rPr>
              <a:t> </a:t>
            </a:r>
            <a:r>
              <a:rPr lang="en-US" sz="1900" b="1" kern="1200" dirty="0">
                <a:solidFill>
                  <a:schemeClr val="tx1"/>
                </a:solidFill>
              </a:rPr>
              <a:t>and</a:t>
            </a:r>
            <a:r>
              <a:rPr lang="en-US" sz="1900" b="1" kern="1200" spc="-60" dirty="0">
                <a:solidFill>
                  <a:schemeClr val="tx1"/>
                </a:solidFill>
              </a:rPr>
              <a:t> </a:t>
            </a:r>
            <a:r>
              <a:rPr lang="en-US" sz="1900" b="1" kern="1200" dirty="0">
                <a:solidFill>
                  <a:schemeClr val="tx1"/>
                </a:solidFill>
              </a:rPr>
              <a:t>the</a:t>
            </a:r>
            <a:r>
              <a:rPr lang="en-US" sz="1900" b="1" kern="1200" spc="-50" dirty="0">
                <a:solidFill>
                  <a:schemeClr val="tx1"/>
                </a:solidFill>
              </a:rPr>
              <a:t> </a:t>
            </a:r>
            <a:r>
              <a:rPr lang="en-US" sz="1900" b="1" kern="1200" dirty="0">
                <a:solidFill>
                  <a:schemeClr val="tx1"/>
                </a:solidFill>
              </a:rPr>
              <a:t>role</a:t>
            </a:r>
            <a:r>
              <a:rPr lang="en-US" sz="1900" b="1" kern="1200" spc="-65" dirty="0">
                <a:solidFill>
                  <a:schemeClr val="tx1"/>
                </a:solidFill>
              </a:rPr>
              <a:t> </a:t>
            </a:r>
            <a:r>
              <a:rPr lang="en-US" sz="1900" b="1" kern="1200" dirty="0">
                <a:solidFill>
                  <a:schemeClr val="tx1"/>
                </a:solidFill>
              </a:rPr>
              <a:t>of</a:t>
            </a:r>
            <a:r>
              <a:rPr lang="en-US" sz="1900" b="1" kern="1200" spc="-20" dirty="0">
                <a:solidFill>
                  <a:schemeClr val="tx1"/>
                </a:solidFill>
              </a:rPr>
              <a:t> HOF?</a:t>
            </a:r>
            <a:endParaRPr lang="en-US" sz="1900" kern="1200" dirty="0">
              <a:solidFill>
                <a:schemeClr val="tx1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E935E3E9-8739-261D-7704-FE4B005CD211}"/>
              </a:ext>
            </a:extLst>
          </p:cNvPr>
          <p:cNvSpPr txBox="1"/>
          <p:nvPr/>
        </p:nvSpPr>
        <p:spPr>
          <a:xfrm>
            <a:off x="5410200" y="1774372"/>
            <a:ext cx="3733779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2700" indent="-228600" algn="l" rtl="0">
              <a:lnSpc>
                <a:spcPct val="9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600" kern="1200" spc="-1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mindset</a:t>
            </a:r>
            <a:r>
              <a:rPr lang="en-US" sz="16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</a:t>
            </a:r>
            <a:r>
              <a:rPr lang="en-US" sz="16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6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assets</a:t>
            </a:r>
            <a:r>
              <a:rPr lang="en-US" sz="16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incidents</a:t>
            </a:r>
            <a:r>
              <a:rPr lang="en-US" sz="16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investigations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5080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Before,</a:t>
            </a:r>
            <a:r>
              <a:rPr lang="en-US" sz="16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investigating</a:t>
            </a:r>
            <a:r>
              <a:rPr lang="en-US" sz="16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incidents</a:t>
            </a:r>
            <a:r>
              <a:rPr lang="en-US" sz="16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en-US" sz="16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en-US" sz="16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</a:t>
            </a:r>
            <a:r>
              <a:rPr lang="en-US" sz="16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16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assigning</a:t>
            </a:r>
            <a:r>
              <a:rPr lang="en-US" sz="16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blame,</a:t>
            </a:r>
            <a:r>
              <a:rPr lang="en-US" sz="16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i.e.,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Asked</a:t>
            </a:r>
            <a:r>
              <a:rPr lang="en-US" sz="16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</a:t>
            </a:r>
            <a:r>
              <a:rPr lang="en-US" sz="1600" b="1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en-US" sz="16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</a:t>
            </a:r>
            <a:r>
              <a:rPr lang="en-US" sz="1600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6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</a:t>
            </a:r>
            <a:r>
              <a:rPr lang="en-US" sz="1600" b="1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en-US" sz="16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fault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Now,</a:t>
            </a:r>
            <a:r>
              <a:rPr lang="en-US" sz="16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en-US" sz="16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</a:t>
            </a:r>
            <a:r>
              <a:rPr lang="en-US" sz="16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16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US" sz="16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assets</a:t>
            </a:r>
            <a:r>
              <a:rPr lang="en-US" sz="16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incidents</a:t>
            </a:r>
            <a:r>
              <a:rPr lang="en-US" sz="16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en-US" sz="16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6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</a:t>
            </a:r>
            <a:r>
              <a:rPr lang="en-US" sz="16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16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</a:t>
            </a:r>
            <a:r>
              <a:rPr lang="en-US" sz="16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en-US" sz="1600" b="1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happened</a:t>
            </a:r>
            <a:r>
              <a:rPr lang="en-US" sz="16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6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b="1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33909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Combine</a:t>
            </a:r>
            <a:r>
              <a:rPr lang="en-US" sz="16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</a:t>
            </a:r>
            <a:r>
              <a:rPr lang="en-US" sz="16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6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proven</a:t>
            </a:r>
            <a:r>
              <a:rPr lang="en-US" sz="16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industry</a:t>
            </a:r>
            <a:r>
              <a:rPr lang="en-US" sz="16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practices</a:t>
            </a:r>
            <a:r>
              <a:rPr lang="en-US" sz="16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16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 </a:t>
            </a: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</a:t>
            </a:r>
            <a:r>
              <a:rPr lang="en-US" sz="1600" b="1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b="1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reliable</a:t>
            </a:r>
            <a:r>
              <a:rPr lang="en-US" sz="1600" b="1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operational</a:t>
            </a:r>
            <a:r>
              <a:rPr lang="en-US" sz="1600" b="1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b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7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72199"/>
            <a:ext cx="9144000" cy="685800"/>
            <a:chOff x="0" y="6050279"/>
            <a:chExt cx="9144000" cy="807720"/>
          </a:xfrm>
        </p:grpSpPr>
        <p:sp>
          <p:nvSpPr>
            <p:cNvPr id="3" name="object 3"/>
            <p:cNvSpPr/>
            <p:nvPr/>
          </p:nvSpPr>
          <p:spPr>
            <a:xfrm>
              <a:off x="0" y="6050279"/>
              <a:ext cx="9144000" cy="807720"/>
            </a:xfrm>
            <a:custGeom>
              <a:avLst/>
              <a:gdLst/>
              <a:ahLst/>
              <a:cxnLst/>
              <a:rect l="l" t="t" r="r" b="b"/>
              <a:pathLst>
                <a:path w="9144000" h="807720">
                  <a:moveTo>
                    <a:pt x="9144000" y="0"/>
                  </a:moveTo>
                  <a:lnTo>
                    <a:pt x="0" y="0"/>
                  </a:lnTo>
                  <a:lnTo>
                    <a:pt x="0" y="807720"/>
                  </a:lnTo>
                  <a:lnTo>
                    <a:pt x="9144000" y="8077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050279"/>
              <a:ext cx="9144000" cy="807720"/>
            </a:xfrm>
            <a:custGeom>
              <a:avLst/>
              <a:gdLst/>
              <a:ahLst/>
              <a:cxnLst/>
              <a:rect l="l" t="t" r="r" b="b"/>
              <a:pathLst>
                <a:path w="9144000" h="807720">
                  <a:moveTo>
                    <a:pt x="0" y="807720"/>
                  </a:moveTo>
                  <a:lnTo>
                    <a:pt x="9144000" y="8077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07720"/>
                  </a:lnTo>
                  <a:close/>
                </a:path>
              </a:pathLst>
            </a:custGeom>
            <a:ln w="12192">
              <a:solidFill>
                <a:srgbClr val="00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What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can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we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learn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from</a:t>
            </a:r>
            <a:r>
              <a:rPr sz="3600" b="1" spc="-17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Asset </a:t>
            </a:r>
            <a:r>
              <a:rPr sz="3600" b="1" dirty="0">
                <a:latin typeface="Arial"/>
                <a:cs typeface="Arial"/>
              </a:rPr>
              <a:t>incidents/accidents</a:t>
            </a:r>
            <a:r>
              <a:rPr sz="3600" b="1" spc="-8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and</a:t>
            </a:r>
            <a:r>
              <a:rPr sz="3600" b="1" spc="-6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the</a:t>
            </a:r>
            <a:r>
              <a:rPr sz="3600" b="1" spc="-5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role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of</a:t>
            </a:r>
            <a:r>
              <a:rPr sz="3600" b="1" spc="-20" dirty="0">
                <a:latin typeface="Arial"/>
                <a:cs typeface="Arial"/>
              </a:rPr>
              <a:t> HOF?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8170" y="6256731"/>
            <a:ext cx="4367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Perspectives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accident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causes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18550" y="6433515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828E69-A30C-9A3A-D648-F4747E1739AC}"/>
              </a:ext>
            </a:extLst>
          </p:cNvPr>
          <p:cNvSpPr/>
          <p:nvPr/>
        </p:nvSpPr>
        <p:spPr>
          <a:xfrm>
            <a:off x="3048000" y="14478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Identification of causes in relation to: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725512-653F-3E5A-946A-61E5F5D540DD}"/>
              </a:ext>
            </a:extLst>
          </p:cNvPr>
          <p:cNvSpPr/>
          <p:nvPr/>
        </p:nvSpPr>
        <p:spPr>
          <a:xfrm>
            <a:off x="3038582" y="2372025"/>
            <a:ext cx="282881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Organisation and workplace Factors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6AC585-4923-F496-B720-92AD46D1B620}"/>
              </a:ext>
            </a:extLst>
          </p:cNvPr>
          <p:cNvSpPr/>
          <p:nvPr/>
        </p:nvSpPr>
        <p:spPr>
          <a:xfrm>
            <a:off x="4648200" y="3276600"/>
            <a:ext cx="221322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 Process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2F2E9B-289F-461D-B787-2BF58C773324}"/>
              </a:ext>
            </a:extLst>
          </p:cNvPr>
          <p:cNvSpPr/>
          <p:nvPr/>
        </p:nvSpPr>
        <p:spPr>
          <a:xfrm>
            <a:off x="2362200" y="3276600"/>
            <a:ext cx="2213225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Accident Process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41A23D-0166-E028-58EB-0EB1ACA666B7}"/>
              </a:ext>
            </a:extLst>
          </p:cNvPr>
          <p:cNvSpPr/>
          <p:nvPr/>
        </p:nvSpPr>
        <p:spPr>
          <a:xfrm>
            <a:off x="71062" y="3276600"/>
            <a:ext cx="2213225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Maintenance Management 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484EBF-03D5-F9BE-983E-8A3A6920FCE1}"/>
              </a:ext>
            </a:extLst>
          </p:cNvPr>
          <p:cNvSpPr/>
          <p:nvPr/>
        </p:nvSpPr>
        <p:spPr>
          <a:xfrm>
            <a:off x="6942137" y="3276600"/>
            <a:ext cx="220186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Organisational accident perspective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3DCA89-6AA3-7257-614F-D498893CF985}"/>
              </a:ext>
            </a:extLst>
          </p:cNvPr>
          <p:cNvSpPr/>
          <p:nvPr/>
        </p:nvSpPr>
        <p:spPr>
          <a:xfrm>
            <a:off x="72775" y="4209813"/>
            <a:ext cx="2213225" cy="1836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Lack of maintainability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Deficiency in fault diagnosis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Deficiency in planning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Deficiency in scheduling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Deficiency in execution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Deficiency in checking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B8EF68-5042-4D69-4630-120971E9A296}"/>
              </a:ext>
            </a:extLst>
          </p:cNvPr>
          <p:cNvSpPr/>
          <p:nvPr/>
        </p:nvSpPr>
        <p:spPr>
          <a:xfrm>
            <a:off x="2362200" y="4209813"/>
            <a:ext cx="2213225" cy="1836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Lack of barrier maintenance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Barrier maintenance error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New hazard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Initiating event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Latent failures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66CFC8-B237-2254-9192-9EEC7F51DBA2}"/>
              </a:ext>
            </a:extLst>
          </p:cNvPr>
          <p:cNvSpPr/>
          <p:nvPr/>
        </p:nvSpPr>
        <p:spPr>
          <a:xfrm>
            <a:off x="4648200" y="4209813"/>
            <a:ext cx="2213225" cy="1836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Deficiency planning/scheduling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Deficiency STO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Deficiency Maint. Prep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Deficiency Maint. Performance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Deficiency startup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Deficiency operations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4AED07-42D3-C776-A3AA-06469B8891C6}"/>
              </a:ext>
            </a:extLst>
          </p:cNvPr>
          <p:cNvSpPr/>
          <p:nvPr/>
        </p:nvSpPr>
        <p:spPr>
          <a:xfrm>
            <a:off x="6934200" y="4209813"/>
            <a:ext cx="2213225" cy="1840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Deficiency learning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Deficiency decision making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Deficiency communication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Deficiency monitoring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Deficiency Emergency response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6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044183"/>
            <a:ext cx="9156700" cy="820419"/>
            <a:chOff x="-6095" y="6044183"/>
            <a:chExt cx="9156700" cy="820419"/>
          </a:xfrm>
        </p:grpSpPr>
        <p:sp>
          <p:nvSpPr>
            <p:cNvPr id="3" name="object 3"/>
            <p:cNvSpPr/>
            <p:nvPr/>
          </p:nvSpPr>
          <p:spPr>
            <a:xfrm>
              <a:off x="0" y="6050279"/>
              <a:ext cx="9144000" cy="807720"/>
            </a:xfrm>
            <a:custGeom>
              <a:avLst/>
              <a:gdLst/>
              <a:ahLst/>
              <a:cxnLst/>
              <a:rect l="l" t="t" r="r" b="b"/>
              <a:pathLst>
                <a:path w="9144000" h="807720">
                  <a:moveTo>
                    <a:pt x="9144000" y="0"/>
                  </a:moveTo>
                  <a:lnTo>
                    <a:pt x="0" y="0"/>
                  </a:lnTo>
                  <a:lnTo>
                    <a:pt x="0" y="807720"/>
                  </a:lnTo>
                  <a:lnTo>
                    <a:pt x="9144000" y="8077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050279"/>
              <a:ext cx="9144000" cy="807720"/>
            </a:xfrm>
            <a:custGeom>
              <a:avLst/>
              <a:gdLst/>
              <a:ahLst/>
              <a:cxnLst/>
              <a:rect l="l" t="t" r="r" b="b"/>
              <a:pathLst>
                <a:path w="9144000" h="807720">
                  <a:moveTo>
                    <a:pt x="0" y="807720"/>
                  </a:moveTo>
                  <a:lnTo>
                    <a:pt x="9144000" y="8077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07720"/>
                  </a:lnTo>
                  <a:close/>
                </a:path>
              </a:pathLst>
            </a:custGeom>
            <a:ln w="12192">
              <a:solidFill>
                <a:srgbClr val="00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Analysing</a:t>
            </a:r>
            <a:r>
              <a:rPr spc="-70" dirty="0"/>
              <a:t> </a:t>
            </a:r>
            <a:r>
              <a:rPr dirty="0"/>
              <a:t>asset</a:t>
            </a:r>
            <a:r>
              <a:rPr spc="-55" dirty="0"/>
              <a:t> </a:t>
            </a:r>
            <a:r>
              <a:rPr dirty="0"/>
              <a:t>data</a:t>
            </a:r>
            <a:r>
              <a:rPr spc="-5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promote</a:t>
            </a:r>
            <a:r>
              <a:rPr spc="-50" dirty="0"/>
              <a:t> </a:t>
            </a:r>
            <a:r>
              <a:rPr spc="-10" dirty="0"/>
              <a:t>continuous improvement: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70111" y="6383528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180340" algn="l"/>
              </a:tabLst>
            </a:pPr>
            <a:r>
              <a:rPr dirty="0"/>
              <a:t>Risk Based </a:t>
            </a:r>
            <a:r>
              <a:rPr spc="-10" dirty="0"/>
              <a:t>Inspections(RBI)</a:t>
            </a:r>
          </a:p>
          <a:p>
            <a:pPr marL="180340" indent="-16764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180340" algn="l"/>
              </a:tabLst>
            </a:pPr>
            <a:r>
              <a:rPr dirty="0"/>
              <a:t>Failure</a:t>
            </a:r>
            <a:r>
              <a:rPr spc="-85" dirty="0"/>
              <a:t> </a:t>
            </a:r>
            <a:r>
              <a:rPr spc="-10" dirty="0"/>
              <a:t>Catalogues</a:t>
            </a:r>
          </a:p>
          <a:p>
            <a:pPr marL="180340" indent="-16764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80340" algn="l"/>
              </a:tabLst>
            </a:pPr>
            <a:r>
              <a:rPr dirty="0"/>
              <a:t>Root</a:t>
            </a:r>
            <a:r>
              <a:rPr spc="-75" dirty="0"/>
              <a:t> </a:t>
            </a:r>
            <a:r>
              <a:rPr dirty="0"/>
              <a:t>Cause</a:t>
            </a:r>
            <a:r>
              <a:rPr spc="-55" dirty="0"/>
              <a:t> </a:t>
            </a:r>
            <a:r>
              <a:rPr dirty="0"/>
              <a:t>Failure</a:t>
            </a:r>
            <a:r>
              <a:rPr spc="-50" dirty="0"/>
              <a:t> </a:t>
            </a:r>
            <a:r>
              <a:rPr spc="-10" dirty="0"/>
              <a:t>Analysis(RCA)</a:t>
            </a:r>
          </a:p>
          <a:p>
            <a:pPr marL="180340" indent="-16764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180340" algn="l"/>
              </a:tabLst>
            </a:pPr>
            <a:r>
              <a:rPr dirty="0"/>
              <a:t>Bad</a:t>
            </a:r>
            <a:r>
              <a:rPr spc="-65" dirty="0"/>
              <a:t> </a:t>
            </a:r>
            <a:r>
              <a:rPr dirty="0"/>
              <a:t>Actor</a:t>
            </a:r>
            <a:r>
              <a:rPr spc="-70" dirty="0"/>
              <a:t> </a:t>
            </a:r>
            <a:r>
              <a:rPr dirty="0"/>
              <a:t>Improvement</a:t>
            </a:r>
            <a:r>
              <a:rPr spc="-30" dirty="0"/>
              <a:t> </a:t>
            </a:r>
            <a:r>
              <a:rPr spc="-10" dirty="0"/>
              <a:t>Plan(BAIP)</a:t>
            </a:r>
          </a:p>
          <a:p>
            <a:pPr marL="180340" indent="-16764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180340" algn="l"/>
              </a:tabLst>
            </a:pPr>
            <a:r>
              <a:rPr dirty="0"/>
              <a:t>Equipment</a:t>
            </a:r>
            <a:r>
              <a:rPr spc="-85" dirty="0"/>
              <a:t> </a:t>
            </a:r>
            <a:r>
              <a:rPr dirty="0"/>
              <a:t>Maintenance</a:t>
            </a:r>
            <a:r>
              <a:rPr spc="-50" dirty="0"/>
              <a:t> </a:t>
            </a:r>
            <a:r>
              <a:rPr spc="-10" dirty="0"/>
              <a:t>Strategies(EMS)</a:t>
            </a:r>
          </a:p>
          <a:p>
            <a:pPr marL="180340" indent="-16764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0340" algn="l"/>
              </a:tabLst>
            </a:pPr>
            <a:r>
              <a:rPr dirty="0"/>
              <a:t>Failure</a:t>
            </a:r>
            <a:r>
              <a:rPr spc="-40" dirty="0"/>
              <a:t> </a:t>
            </a:r>
            <a:r>
              <a:rPr dirty="0"/>
              <a:t>Mode</a:t>
            </a:r>
            <a:r>
              <a:rPr spc="-4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Effect</a:t>
            </a:r>
            <a:r>
              <a:rPr spc="-35" dirty="0"/>
              <a:t> </a:t>
            </a:r>
            <a:r>
              <a:rPr spc="-10" dirty="0"/>
              <a:t>Analysis(FMEA)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1267" y="2503476"/>
            <a:ext cx="4322064" cy="339485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15000" y="1690116"/>
            <a:ext cx="2819400" cy="365760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3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Asset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Strategies Overview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8530" y="553210"/>
            <a:ext cx="6159500" cy="5742940"/>
            <a:chOff x="1428530" y="553210"/>
            <a:chExt cx="6159500" cy="5742940"/>
          </a:xfrm>
        </p:grpSpPr>
        <p:sp>
          <p:nvSpPr>
            <p:cNvPr id="3" name="object 3"/>
            <p:cNvSpPr/>
            <p:nvPr/>
          </p:nvSpPr>
          <p:spPr>
            <a:xfrm>
              <a:off x="1428530" y="2603880"/>
              <a:ext cx="3895725" cy="3691890"/>
            </a:xfrm>
            <a:custGeom>
              <a:avLst/>
              <a:gdLst/>
              <a:ahLst/>
              <a:cxnLst/>
              <a:rect l="l" t="t" r="r" b="b"/>
              <a:pathLst>
                <a:path w="3895725" h="3691890">
                  <a:moveTo>
                    <a:pt x="113122" y="0"/>
                  </a:moveTo>
                  <a:lnTo>
                    <a:pt x="65497" y="153924"/>
                  </a:lnTo>
                  <a:lnTo>
                    <a:pt x="55350" y="197305"/>
                  </a:lnTo>
                  <a:lnTo>
                    <a:pt x="46024" y="241113"/>
                  </a:lnTo>
                  <a:lnTo>
                    <a:pt x="37529" y="285342"/>
                  </a:lnTo>
                  <a:lnTo>
                    <a:pt x="29873" y="329986"/>
                  </a:lnTo>
                  <a:lnTo>
                    <a:pt x="23066" y="375040"/>
                  </a:lnTo>
                  <a:lnTo>
                    <a:pt x="17118" y="420501"/>
                  </a:lnTo>
                  <a:lnTo>
                    <a:pt x="12038" y="466361"/>
                  </a:lnTo>
                  <a:lnTo>
                    <a:pt x="7837" y="512617"/>
                  </a:lnTo>
                  <a:lnTo>
                    <a:pt x="4522" y="559262"/>
                  </a:lnTo>
                  <a:lnTo>
                    <a:pt x="2105" y="606293"/>
                  </a:lnTo>
                  <a:lnTo>
                    <a:pt x="594" y="653703"/>
                  </a:lnTo>
                  <a:lnTo>
                    <a:pt x="0" y="701489"/>
                  </a:lnTo>
                  <a:lnTo>
                    <a:pt x="330" y="749643"/>
                  </a:lnTo>
                  <a:lnTo>
                    <a:pt x="1596" y="798163"/>
                  </a:lnTo>
                  <a:lnTo>
                    <a:pt x="3807" y="847042"/>
                  </a:lnTo>
                  <a:lnTo>
                    <a:pt x="6971" y="896275"/>
                  </a:lnTo>
                  <a:lnTo>
                    <a:pt x="11100" y="945858"/>
                  </a:lnTo>
                  <a:lnTo>
                    <a:pt x="16202" y="995784"/>
                  </a:lnTo>
                  <a:lnTo>
                    <a:pt x="22286" y="1046050"/>
                  </a:lnTo>
                  <a:lnTo>
                    <a:pt x="29363" y="1096649"/>
                  </a:lnTo>
                  <a:lnTo>
                    <a:pt x="37442" y="1147577"/>
                  </a:lnTo>
                  <a:lnTo>
                    <a:pt x="46532" y="1198829"/>
                  </a:lnTo>
                  <a:lnTo>
                    <a:pt x="56643" y="1250400"/>
                  </a:lnTo>
                  <a:lnTo>
                    <a:pt x="67785" y="1302284"/>
                  </a:lnTo>
                  <a:lnTo>
                    <a:pt x="79967" y="1354476"/>
                  </a:lnTo>
                  <a:lnTo>
                    <a:pt x="93198" y="1406972"/>
                  </a:lnTo>
                  <a:lnTo>
                    <a:pt x="107488" y="1459766"/>
                  </a:lnTo>
                  <a:lnTo>
                    <a:pt x="122848" y="1512852"/>
                  </a:lnTo>
                  <a:lnTo>
                    <a:pt x="139285" y="1566227"/>
                  </a:lnTo>
                  <a:lnTo>
                    <a:pt x="156810" y="1619885"/>
                  </a:lnTo>
                  <a:lnTo>
                    <a:pt x="176947" y="1678065"/>
                  </a:lnTo>
                  <a:lnTo>
                    <a:pt x="197899" y="1735248"/>
                  </a:lnTo>
                  <a:lnTo>
                    <a:pt x="219648" y="1791439"/>
                  </a:lnTo>
                  <a:lnTo>
                    <a:pt x="242180" y="1846647"/>
                  </a:lnTo>
                  <a:lnTo>
                    <a:pt x="265480" y="1900876"/>
                  </a:lnTo>
                  <a:lnTo>
                    <a:pt x="289531" y="1954136"/>
                  </a:lnTo>
                  <a:lnTo>
                    <a:pt x="314319" y="2006432"/>
                  </a:lnTo>
                  <a:lnTo>
                    <a:pt x="339827" y="2057771"/>
                  </a:lnTo>
                  <a:lnTo>
                    <a:pt x="366041" y="2108162"/>
                  </a:lnTo>
                  <a:lnTo>
                    <a:pt x="392945" y="2157609"/>
                  </a:lnTo>
                  <a:lnTo>
                    <a:pt x="420523" y="2206121"/>
                  </a:lnTo>
                  <a:lnTo>
                    <a:pt x="448760" y="2253704"/>
                  </a:lnTo>
                  <a:lnTo>
                    <a:pt x="477641" y="2300366"/>
                  </a:lnTo>
                  <a:lnTo>
                    <a:pt x="507149" y="2346113"/>
                  </a:lnTo>
                  <a:lnTo>
                    <a:pt x="537271" y="2390952"/>
                  </a:lnTo>
                  <a:lnTo>
                    <a:pt x="567989" y="2434891"/>
                  </a:lnTo>
                  <a:lnTo>
                    <a:pt x="599289" y="2477935"/>
                  </a:lnTo>
                  <a:lnTo>
                    <a:pt x="631154" y="2520093"/>
                  </a:lnTo>
                  <a:lnTo>
                    <a:pt x="663571" y="2561370"/>
                  </a:lnTo>
                  <a:lnTo>
                    <a:pt x="696523" y="2601775"/>
                  </a:lnTo>
                  <a:lnTo>
                    <a:pt x="729994" y="2641313"/>
                  </a:lnTo>
                  <a:lnTo>
                    <a:pt x="763969" y="2679993"/>
                  </a:lnTo>
                  <a:lnTo>
                    <a:pt x="798433" y="2717820"/>
                  </a:lnTo>
                  <a:lnTo>
                    <a:pt x="833371" y="2754803"/>
                  </a:lnTo>
                  <a:lnTo>
                    <a:pt x="868766" y="2790946"/>
                  </a:lnTo>
                  <a:lnTo>
                    <a:pt x="904603" y="2826259"/>
                  </a:lnTo>
                  <a:lnTo>
                    <a:pt x="940867" y="2860748"/>
                  </a:lnTo>
                  <a:lnTo>
                    <a:pt x="977543" y="2894418"/>
                  </a:lnTo>
                  <a:lnTo>
                    <a:pt x="1014614" y="2927279"/>
                  </a:lnTo>
                  <a:lnTo>
                    <a:pt x="1052066" y="2959336"/>
                  </a:lnTo>
                  <a:lnTo>
                    <a:pt x="1089882" y="2990597"/>
                  </a:lnTo>
                  <a:lnTo>
                    <a:pt x="1128048" y="3021068"/>
                  </a:lnTo>
                  <a:lnTo>
                    <a:pt x="1166548" y="3050756"/>
                  </a:lnTo>
                  <a:lnTo>
                    <a:pt x="1205366" y="3079669"/>
                  </a:lnTo>
                  <a:lnTo>
                    <a:pt x="1244487" y="3107813"/>
                  </a:lnTo>
                  <a:lnTo>
                    <a:pt x="1283896" y="3135196"/>
                  </a:lnTo>
                  <a:lnTo>
                    <a:pt x="1323577" y="3161824"/>
                  </a:lnTo>
                  <a:lnTo>
                    <a:pt x="1363514" y="3187703"/>
                  </a:lnTo>
                  <a:lnTo>
                    <a:pt x="1403692" y="3212842"/>
                  </a:lnTo>
                  <a:lnTo>
                    <a:pt x="1444096" y="3237247"/>
                  </a:lnTo>
                  <a:lnTo>
                    <a:pt x="1484710" y="3260926"/>
                  </a:lnTo>
                  <a:lnTo>
                    <a:pt x="1525519" y="3283884"/>
                  </a:lnTo>
                  <a:lnTo>
                    <a:pt x="1566507" y="3306129"/>
                  </a:lnTo>
                  <a:lnTo>
                    <a:pt x="1607658" y="3327668"/>
                  </a:lnTo>
                  <a:lnTo>
                    <a:pt x="1648958" y="3348508"/>
                  </a:lnTo>
                  <a:lnTo>
                    <a:pt x="1690390" y="3368655"/>
                  </a:lnTo>
                  <a:lnTo>
                    <a:pt x="1731939" y="3388118"/>
                  </a:lnTo>
                  <a:lnTo>
                    <a:pt x="1773591" y="3406902"/>
                  </a:lnTo>
                  <a:lnTo>
                    <a:pt x="1815328" y="3425015"/>
                  </a:lnTo>
                  <a:lnTo>
                    <a:pt x="1857137" y="3442463"/>
                  </a:lnTo>
                  <a:lnTo>
                    <a:pt x="1899000" y="3459254"/>
                  </a:lnTo>
                  <a:lnTo>
                    <a:pt x="1940904" y="3475395"/>
                  </a:lnTo>
                  <a:lnTo>
                    <a:pt x="1982832" y="3490892"/>
                  </a:lnTo>
                  <a:lnTo>
                    <a:pt x="2024769" y="3505753"/>
                  </a:lnTo>
                  <a:lnTo>
                    <a:pt x="2066699" y="3519983"/>
                  </a:lnTo>
                  <a:lnTo>
                    <a:pt x="2108607" y="3533592"/>
                  </a:lnTo>
                  <a:lnTo>
                    <a:pt x="2150478" y="3546584"/>
                  </a:lnTo>
                  <a:lnTo>
                    <a:pt x="2192295" y="3558968"/>
                  </a:lnTo>
                  <a:lnTo>
                    <a:pt x="2234044" y="3570750"/>
                  </a:lnTo>
                  <a:lnTo>
                    <a:pt x="2275710" y="3581938"/>
                  </a:lnTo>
                  <a:lnTo>
                    <a:pt x="2317275" y="3592537"/>
                  </a:lnTo>
                  <a:lnTo>
                    <a:pt x="2358726" y="3602556"/>
                  </a:lnTo>
                  <a:lnTo>
                    <a:pt x="2400046" y="3612000"/>
                  </a:lnTo>
                  <a:lnTo>
                    <a:pt x="2441221" y="3620878"/>
                  </a:lnTo>
                  <a:lnTo>
                    <a:pt x="2482234" y="3629195"/>
                  </a:lnTo>
                  <a:lnTo>
                    <a:pt x="2523070" y="3636960"/>
                  </a:lnTo>
                  <a:lnTo>
                    <a:pt x="2563714" y="3644178"/>
                  </a:lnTo>
                  <a:lnTo>
                    <a:pt x="2604150" y="3650857"/>
                  </a:lnTo>
                  <a:lnTo>
                    <a:pt x="2644363" y="3657004"/>
                  </a:lnTo>
                  <a:lnTo>
                    <a:pt x="2684337" y="3662626"/>
                  </a:lnTo>
                  <a:lnTo>
                    <a:pt x="2724057" y="3667729"/>
                  </a:lnTo>
                  <a:lnTo>
                    <a:pt x="2763507" y="3672321"/>
                  </a:lnTo>
                  <a:lnTo>
                    <a:pt x="2802672" y="3676408"/>
                  </a:lnTo>
                  <a:lnTo>
                    <a:pt x="2841536" y="3679998"/>
                  </a:lnTo>
                  <a:lnTo>
                    <a:pt x="2880084" y="3683098"/>
                  </a:lnTo>
                  <a:lnTo>
                    <a:pt x="2918301" y="3685714"/>
                  </a:lnTo>
                  <a:lnTo>
                    <a:pt x="2993677" y="3689523"/>
                  </a:lnTo>
                  <a:lnTo>
                    <a:pt x="3067541" y="3691481"/>
                  </a:lnTo>
                  <a:lnTo>
                    <a:pt x="3103867" y="3691784"/>
                  </a:lnTo>
                  <a:lnTo>
                    <a:pt x="3139769" y="3691645"/>
                  </a:lnTo>
                  <a:lnTo>
                    <a:pt x="3210237" y="3690068"/>
                  </a:lnTo>
                  <a:lnTo>
                    <a:pt x="3278822" y="3686808"/>
                  </a:lnTo>
                  <a:lnTo>
                    <a:pt x="3345399" y="3681920"/>
                  </a:lnTo>
                  <a:lnTo>
                    <a:pt x="3391131" y="3677653"/>
                  </a:lnTo>
                  <a:lnTo>
                    <a:pt x="3438174" y="3672659"/>
                  </a:lnTo>
                  <a:lnTo>
                    <a:pt x="3486459" y="3666918"/>
                  </a:lnTo>
                  <a:lnTo>
                    <a:pt x="3535915" y="3660411"/>
                  </a:lnTo>
                  <a:lnTo>
                    <a:pt x="3586472" y="3653117"/>
                  </a:lnTo>
                  <a:lnTo>
                    <a:pt x="3638061" y="3645017"/>
                  </a:lnTo>
                  <a:lnTo>
                    <a:pt x="3690611" y="3636091"/>
                  </a:lnTo>
                  <a:lnTo>
                    <a:pt x="3744052" y="3626319"/>
                  </a:lnTo>
                  <a:lnTo>
                    <a:pt x="3895690" y="3593426"/>
                  </a:lnTo>
                  <a:lnTo>
                    <a:pt x="3846160" y="3593922"/>
                  </a:lnTo>
                  <a:lnTo>
                    <a:pt x="3789872" y="3592568"/>
                  </a:lnTo>
                  <a:lnTo>
                    <a:pt x="3734231" y="3590556"/>
                  </a:lnTo>
                  <a:lnTo>
                    <a:pt x="3679294" y="3587915"/>
                  </a:lnTo>
                  <a:lnTo>
                    <a:pt x="3625119" y="3584677"/>
                  </a:lnTo>
                  <a:lnTo>
                    <a:pt x="3571762" y="3580871"/>
                  </a:lnTo>
                  <a:lnTo>
                    <a:pt x="3519281" y="3576529"/>
                  </a:lnTo>
                  <a:lnTo>
                    <a:pt x="3467731" y="3571682"/>
                  </a:lnTo>
                  <a:lnTo>
                    <a:pt x="3417170" y="3566359"/>
                  </a:lnTo>
                  <a:lnTo>
                    <a:pt x="3367654" y="3560591"/>
                  </a:lnTo>
                  <a:lnTo>
                    <a:pt x="3319242" y="3554409"/>
                  </a:lnTo>
                  <a:lnTo>
                    <a:pt x="3271989" y="3547844"/>
                  </a:lnTo>
                  <a:lnTo>
                    <a:pt x="3225952" y="3540926"/>
                  </a:lnTo>
                  <a:lnTo>
                    <a:pt x="3181188" y="3533686"/>
                  </a:lnTo>
                  <a:lnTo>
                    <a:pt x="3115969" y="3521973"/>
                  </a:lnTo>
                  <a:lnTo>
                    <a:pt x="3049155" y="3508406"/>
                  </a:lnTo>
                  <a:lnTo>
                    <a:pt x="2980856" y="3492966"/>
                  </a:lnTo>
                  <a:lnTo>
                    <a:pt x="2911182" y="3475633"/>
                  </a:lnTo>
                  <a:lnTo>
                    <a:pt x="2840243" y="3456391"/>
                  </a:lnTo>
                  <a:lnTo>
                    <a:pt x="2768149" y="3435221"/>
                  </a:lnTo>
                  <a:lnTo>
                    <a:pt x="2731703" y="3423907"/>
                  </a:lnTo>
                  <a:lnTo>
                    <a:pt x="2695010" y="3412104"/>
                  </a:lnTo>
                  <a:lnTo>
                    <a:pt x="2658082" y="3399810"/>
                  </a:lnTo>
                  <a:lnTo>
                    <a:pt x="2620935" y="3387023"/>
                  </a:lnTo>
                  <a:lnTo>
                    <a:pt x="2583582" y="3373739"/>
                  </a:lnTo>
                  <a:lnTo>
                    <a:pt x="2546035" y="3359958"/>
                  </a:lnTo>
                  <a:lnTo>
                    <a:pt x="2508310" y="3345677"/>
                  </a:lnTo>
                  <a:lnTo>
                    <a:pt x="2470420" y="3330892"/>
                  </a:lnTo>
                  <a:lnTo>
                    <a:pt x="2432379" y="3315603"/>
                  </a:lnTo>
                  <a:lnTo>
                    <a:pt x="2394200" y="3299807"/>
                  </a:lnTo>
                  <a:lnTo>
                    <a:pt x="2355897" y="3283501"/>
                  </a:lnTo>
                  <a:lnTo>
                    <a:pt x="2317484" y="3266684"/>
                  </a:lnTo>
                  <a:lnTo>
                    <a:pt x="2278975" y="3249352"/>
                  </a:lnTo>
                  <a:lnTo>
                    <a:pt x="2240383" y="3231505"/>
                  </a:lnTo>
                  <a:lnTo>
                    <a:pt x="2201722" y="3213138"/>
                  </a:lnTo>
                  <a:lnTo>
                    <a:pt x="2163006" y="3194251"/>
                  </a:lnTo>
                  <a:lnTo>
                    <a:pt x="2124249" y="3174840"/>
                  </a:lnTo>
                  <a:lnTo>
                    <a:pt x="2085464" y="3154905"/>
                  </a:lnTo>
                  <a:lnTo>
                    <a:pt x="2046665" y="3134441"/>
                  </a:lnTo>
                  <a:lnTo>
                    <a:pt x="2007866" y="3113447"/>
                  </a:lnTo>
                  <a:lnTo>
                    <a:pt x="1969081" y="3091921"/>
                  </a:lnTo>
                  <a:lnTo>
                    <a:pt x="1930323" y="3069861"/>
                  </a:lnTo>
                  <a:lnTo>
                    <a:pt x="1891606" y="3047264"/>
                  </a:lnTo>
                  <a:lnTo>
                    <a:pt x="1852943" y="3024127"/>
                  </a:lnTo>
                  <a:lnTo>
                    <a:pt x="1814350" y="3000449"/>
                  </a:lnTo>
                  <a:lnTo>
                    <a:pt x="1775838" y="2976227"/>
                  </a:lnTo>
                  <a:lnTo>
                    <a:pt x="1737423" y="2951460"/>
                  </a:lnTo>
                  <a:lnTo>
                    <a:pt x="1699118" y="2926144"/>
                  </a:lnTo>
                  <a:lnTo>
                    <a:pt x="1660936" y="2900277"/>
                  </a:lnTo>
                  <a:lnTo>
                    <a:pt x="1622891" y="2873858"/>
                  </a:lnTo>
                  <a:lnTo>
                    <a:pt x="1584997" y="2846883"/>
                  </a:lnTo>
                  <a:lnTo>
                    <a:pt x="1547269" y="2819351"/>
                  </a:lnTo>
                  <a:lnTo>
                    <a:pt x="1509718" y="2791259"/>
                  </a:lnTo>
                  <a:lnTo>
                    <a:pt x="1472360" y="2762606"/>
                  </a:lnTo>
                  <a:lnTo>
                    <a:pt x="1435208" y="2733388"/>
                  </a:lnTo>
                  <a:lnTo>
                    <a:pt x="1398276" y="2703603"/>
                  </a:lnTo>
                  <a:lnTo>
                    <a:pt x="1361577" y="2673250"/>
                  </a:lnTo>
                  <a:lnTo>
                    <a:pt x="1325125" y="2642325"/>
                  </a:lnTo>
                  <a:lnTo>
                    <a:pt x="1288934" y="2610827"/>
                  </a:lnTo>
                  <a:lnTo>
                    <a:pt x="1253018" y="2578753"/>
                  </a:lnTo>
                  <a:lnTo>
                    <a:pt x="1217391" y="2546102"/>
                  </a:lnTo>
                  <a:lnTo>
                    <a:pt x="1182066" y="2512870"/>
                  </a:lnTo>
                  <a:lnTo>
                    <a:pt x="1147056" y="2479055"/>
                  </a:lnTo>
                  <a:lnTo>
                    <a:pt x="1112377" y="2444656"/>
                  </a:lnTo>
                  <a:lnTo>
                    <a:pt x="1078041" y="2409669"/>
                  </a:lnTo>
                  <a:lnTo>
                    <a:pt x="1044062" y="2374094"/>
                  </a:lnTo>
                  <a:lnTo>
                    <a:pt x="1010453" y="2337926"/>
                  </a:lnTo>
                  <a:lnTo>
                    <a:pt x="977230" y="2301164"/>
                  </a:lnTo>
                  <a:lnTo>
                    <a:pt x="944405" y="2263807"/>
                  </a:lnTo>
                  <a:lnTo>
                    <a:pt x="911992" y="2225850"/>
                  </a:lnTo>
                  <a:lnTo>
                    <a:pt x="880005" y="2187293"/>
                  </a:lnTo>
                  <a:lnTo>
                    <a:pt x="848458" y="2148133"/>
                  </a:lnTo>
                  <a:lnTo>
                    <a:pt x="817364" y="2108367"/>
                  </a:lnTo>
                  <a:lnTo>
                    <a:pt x="786737" y="2067994"/>
                  </a:lnTo>
                  <a:lnTo>
                    <a:pt x="756591" y="2027010"/>
                  </a:lnTo>
                  <a:lnTo>
                    <a:pt x="726940" y="1985415"/>
                  </a:lnTo>
                  <a:lnTo>
                    <a:pt x="697797" y="1943204"/>
                  </a:lnTo>
                  <a:lnTo>
                    <a:pt x="669176" y="1900377"/>
                  </a:lnTo>
                  <a:lnTo>
                    <a:pt x="641091" y="1856931"/>
                  </a:lnTo>
                  <a:lnTo>
                    <a:pt x="613556" y="1812864"/>
                  </a:lnTo>
                  <a:lnTo>
                    <a:pt x="586584" y="1768173"/>
                  </a:lnTo>
                  <a:lnTo>
                    <a:pt x="560189" y="1722856"/>
                  </a:lnTo>
                  <a:lnTo>
                    <a:pt x="534385" y="1676910"/>
                  </a:lnTo>
                  <a:lnTo>
                    <a:pt x="509185" y="1630334"/>
                  </a:lnTo>
                  <a:lnTo>
                    <a:pt x="484604" y="1583126"/>
                  </a:lnTo>
                  <a:lnTo>
                    <a:pt x="460655" y="1535282"/>
                  </a:lnTo>
                  <a:lnTo>
                    <a:pt x="437351" y="1486801"/>
                  </a:lnTo>
                  <a:lnTo>
                    <a:pt x="414707" y="1437680"/>
                  </a:lnTo>
                  <a:lnTo>
                    <a:pt x="392737" y="1387917"/>
                  </a:lnTo>
                  <a:lnTo>
                    <a:pt x="371453" y="1337510"/>
                  </a:lnTo>
                  <a:lnTo>
                    <a:pt x="350871" y="1286456"/>
                  </a:lnTo>
                  <a:lnTo>
                    <a:pt x="331002" y="1234754"/>
                  </a:lnTo>
                  <a:lnTo>
                    <a:pt x="311862" y="1182401"/>
                  </a:lnTo>
                  <a:lnTo>
                    <a:pt x="293465" y="1129394"/>
                  </a:lnTo>
                  <a:lnTo>
                    <a:pt x="275822" y="1075731"/>
                  </a:lnTo>
                  <a:lnTo>
                    <a:pt x="258950" y="1021411"/>
                  </a:lnTo>
                  <a:lnTo>
                    <a:pt x="242860" y="966430"/>
                  </a:lnTo>
                  <a:lnTo>
                    <a:pt x="227568" y="910787"/>
                  </a:lnTo>
                  <a:lnTo>
                    <a:pt x="213086" y="854479"/>
                  </a:lnTo>
                  <a:lnTo>
                    <a:pt x="199429" y="797504"/>
                  </a:lnTo>
                  <a:lnTo>
                    <a:pt x="186610" y="739860"/>
                  </a:lnTo>
                  <a:lnTo>
                    <a:pt x="174642" y="681543"/>
                  </a:lnTo>
                  <a:lnTo>
                    <a:pt x="163541" y="622554"/>
                  </a:lnTo>
                  <a:lnTo>
                    <a:pt x="154499" y="569938"/>
                  </a:lnTo>
                  <a:lnTo>
                    <a:pt x="146341" y="517783"/>
                  </a:lnTo>
                  <a:lnTo>
                    <a:pt x="139061" y="466091"/>
                  </a:lnTo>
                  <a:lnTo>
                    <a:pt x="132653" y="414865"/>
                  </a:lnTo>
                  <a:lnTo>
                    <a:pt x="127108" y="364109"/>
                  </a:lnTo>
                  <a:lnTo>
                    <a:pt x="122420" y="313825"/>
                  </a:lnTo>
                  <a:lnTo>
                    <a:pt x="118583" y="264016"/>
                  </a:lnTo>
                  <a:lnTo>
                    <a:pt x="115590" y="214686"/>
                  </a:lnTo>
                  <a:lnTo>
                    <a:pt x="113433" y="165838"/>
                  </a:lnTo>
                  <a:lnTo>
                    <a:pt x="112106" y="117475"/>
                  </a:lnTo>
                  <a:lnTo>
                    <a:pt x="113122" y="0"/>
                  </a:lnTo>
                  <a:close/>
                </a:path>
              </a:pathLst>
            </a:custGeom>
            <a:solidFill>
              <a:srgbClr val="00000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6342" y="553210"/>
              <a:ext cx="5821653" cy="5334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770111" y="6383528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054" y="152400"/>
            <a:ext cx="8704113" cy="5410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83400" y="4263062"/>
            <a:ext cx="168402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i="1" spc="-100" dirty="0">
                <a:solidFill>
                  <a:srgbClr val="006FC0"/>
                </a:solidFill>
                <a:latin typeface="Segoe Script"/>
                <a:cs typeface="Segoe Script"/>
              </a:rPr>
              <a:t>tatenda</a:t>
            </a:r>
            <a:endParaRPr sz="3400">
              <a:latin typeface="Segoe Script"/>
              <a:cs typeface="Segoe Scrip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095" y="5556503"/>
            <a:ext cx="9156700" cy="1308100"/>
            <a:chOff x="-6095" y="5556503"/>
            <a:chExt cx="9156700" cy="1308100"/>
          </a:xfrm>
        </p:grpSpPr>
        <p:sp>
          <p:nvSpPr>
            <p:cNvPr id="5" name="object 5"/>
            <p:cNvSpPr/>
            <p:nvPr/>
          </p:nvSpPr>
          <p:spPr>
            <a:xfrm>
              <a:off x="0" y="5562599"/>
              <a:ext cx="9144000" cy="1295400"/>
            </a:xfrm>
            <a:custGeom>
              <a:avLst/>
              <a:gdLst/>
              <a:ahLst/>
              <a:cxnLst/>
              <a:rect l="l" t="t" r="r" b="b"/>
              <a:pathLst>
                <a:path w="9144000" h="1295400">
                  <a:moveTo>
                    <a:pt x="9144000" y="0"/>
                  </a:moveTo>
                  <a:lnTo>
                    <a:pt x="0" y="0"/>
                  </a:lnTo>
                  <a:lnTo>
                    <a:pt x="0" y="1295399"/>
                  </a:lnTo>
                  <a:lnTo>
                    <a:pt x="9144000" y="12953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562599"/>
              <a:ext cx="9144000" cy="1295400"/>
            </a:xfrm>
            <a:custGeom>
              <a:avLst/>
              <a:gdLst/>
              <a:ahLst/>
              <a:cxnLst/>
              <a:rect l="l" t="t" r="r" b="b"/>
              <a:pathLst>
                <a:path w="9144000" h="1295400">
                  <a:moveTo>
                    <a:pt x="0" y="1295399"/>
                  </a:moveTo>
                  <a:lnTo>
                    <a:pt x="9144000" y="12953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95399"/>
                  </a:lnTo>
                  <a:close/>
                </a:path>
              </a:pathLst>
            </a:custGeom>
            <a:ln w="12192">
              <a:solidFill>
                <a:srgbClr val="00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931" y="5497114"/>
            <a:ext cx="2880995" cy="13563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800" b="1" spc="-20" dirty="0">
                <a:solidFill>
                  <a:srgbClr val="928852"/>
                </a:solidFill>
                <a:latin typeface="Calibri"/>
                <a:cs typeface="Calibri"/>
              </a:rPr>
              <a:t>Mashel</a:t>
            </a:r>
            <a:r>
              <a:rPr sz="2800" b="1" spc="-110" dirty="0">
                <a:solidFill>
                  <a:srgbClr val="928852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8852"/>
                </a:solidFill>
                <a:latin typeface="Calibri"/>
                <a:cs typeface="Calibri"/>
              </a:rPr>
              <a:t>Gonyora</a:t>
            </a:r>
            <a:endParaRPr sz="2800" dirty="0">
              <a:latin typeface="Calibri"/>
              <a:cs typeface="Calibri"/>
            </a:endParaRPr>
          </a:p>
          <a:p>
            <a:pPr marL="12700" marR="105410">
              <a:lnSpc>
                <a:spcPct val="104400"/>
              </a:lnSpc>
              <a:spcBef>
                <a:spcPts val="80"/>
              </a:spcBef>
            </a:pPr>
            <a:r>
              <a:rPr sz="18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mashel.gonyora@strath.ac.uk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mashel.gonyora@sasol.com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+27785215106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70111" y="6383528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14D9DDF-8121-471E-A29E-B42D72AFB983}"/>
              </a:ext>
            </a:extLst>
          </p:cNvPr>
          <p:cNvGrpSpPr/>
          <p:nvPr/>
        </p:nvGrpSpPr>
        <p:grpSpPr>
          <a:xfrm>
            <a:off x="0" y="1063838"/>
            <a:ext cx="5029200" cy="4473661"/>
            <a:chOff x="3294488" y="851407"/>
            <a:chExt cx="5603027" cy="5407126"/>
          </a:xfrm>
        </p:grpSpPr>
        <p:sp>
          <p:nvSpPr>
            <p:cNvPr id="11" name="Rectangle 7"/>
            <p:cNvSpPr/>
            <p:nvPr/>
          </p:nvSpPr>
          <p:spPr bwMode="auto">
            <a:xfrm>
              <a:off x="3712720" y="2144163"/>
              <a:ext cx="4068120" cy="4023856"/>
            </a:xfrm>
            <a:custGeom>
              <a:avLst/>
              <a:gdLst>
                <a:gd name="connsiteX0" fmla="*/ 0 w 2771880"/>
                <a:gd name="connsiteY0" fmla="*/ 0 h 2769368"/>
                <a:gd name="connsiteX1" fmla="*/ 2771880 w 2771880"/>
                <a:gd name="connsiteY1" fmla="*/ 0 h 2769368"/>
                <a:gd name="connsiteX2" fmla="*/ 2771880 w 2771880"/>
                <a:gd name="connsiteY2" fmla="*/ 2769368 h 2769368"/>
                <a:gd name="connsiteX3" fmla="*/ 0 w 2771880"/>
                <a:gd name="connsiteY3" fmla="*/ 2769368 h 2769368"/>
                <a:gd name="connsiteX4" fmla="*/ 0 w 2771880"/>
                <a:gd name="connsiteY4" fmla="*/ 0 h 2769368"/>
                <a:gd name="connsiteX0" fmla="*/ 0 w 2771880"/>
                <a:gd name="connsiteY0" fmla="*/ 0 h 2769368"/>
                <a:gd name="connsiteX1" fmla="*/ 2771880 w 2771880"/>
                <a:gd name="connsiteY1" fmla="*/ 0 h 2769368"/>
                <a:gd name="connsiteX2" fmla="*/ 2771880 w 2771880"/>
                <a:gd name="connsiteY2" fmla="*/ 2769368 h 2769368"/>
                <a:gd name="connsiteX3" fmla="*/ 38793 w 2771880"/>
                <a:gd name="connsiteY3" fmla="*/ 2747201 h 2769368"/>
                <a:gd name="connsiteX4" fmla="*/ 0 w 2771880"/>
                <a:gd name="connsiteY4" fmla="*/ 0 h 2769368"/>
                <a:gd name="connsiteX0" fmla="*/ 0 w 2771880"/>
                <a:gd name="connsiteY0" fmla="*/ 0 h 2747201"/>
                <a:gd name="connsiteX1" fmla="*/ 2771880 w 2771880"/>
                <a:gd name="connsiteY1" fmla="*/ 0 h 2747201"/>
                <a:gd name="connsiteX2" fmla="*/ 2760796 w 2771880"/>
                <a:gd name="connsiteY2" fmla="*/ 2592030 h 2747201"/>
                <a:gd name="connsiteX3" fmla="*/ 38793 w 2771880"/>
                <a:gd name="connsiteY3" fmla="*/ 2747201 h 2747201"/>
                <a:gd name="connsiteX4" fmla="*/ 0 w 2771880"/>
                <a:gd name="connsiteY4" fmla="*/ 0 h 2747201"/>
                <a:gd name="connsiteX0" fmla="*/ 0 w 2778093"/>
                <a:gd name="connsiteY0" fmla="*/ 0 h 2747201"/>
                <a:gd name="connsiteX1" fmla="*/ 2771880 w 2778093"/>
                <a:gd name="connsiteY1" fmla="*/ 0 h 2747201"/>
                <a:gd name="connsiteX2" fmla="*/ 2777422 w 2778093"/>
                <a:gd name="connsiteY2" fmla="*/ 2575405 h 2747201"/>
                <a:gd name="connsiteX3" fmla="*/ 38793 w 2778093"/>
                <a:gd name="connsiteY3" fmla="*/ 2747201 h 2747201"/>
                <a:gd name="connsiteX4" fmla="*/ 0 w 2778093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7422" h="2747201">
                  <a:moveTo>
                    <a:pt x="0" y="0"/>
                  </a:moveTo>
                  <a:lnTo>
                    <a:pt x="2771880" y="0"/>
                  </a:lnTo>
                  <a:cubicBezTo>
                    <a:pt x="2768185" y="864010"/>
                    <a:pt x="2703531" y="1711395"/>
                    <a:pt x="2777422" y="2575405"/>
                  </a:cubicBezTo>
                  <a:cubicBezTo>
                    <a:pt x="1864546" y="2582794"/>
                    <a:pt x="951669" y="2689936"/>
                    <a:pt x="38793" y="2747201"/>
                  </a:cubicBezTo>
                  <a:cubicBezTo>
                    <a:pt x="75738" y="1814842"/>
                    <a:pt x="12931" y="915734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"/>
            <p:cNvSpPr/>
            <p:nvPr/>
          </p:nvSpPr>
          <p:spPr bwMode="auto">
            <a:xfrm flipH="1">
              <a:off x="3294488" y="2099434"/>
              <a:ext cx="4745805" cy="4159099"/>
            </a:xfrm>
            <a:custGeom>
              <a:avLst/>
              <a:gdLst>
                <a:gd name="connsiteX0" fmla="*/ 0 w 3467100"/>
                <a:gd name="connsiteY0" fmla="*/ 0 h 2209800"/>
                <a:gd name="connsiteX1" fmla="*/ 3467100 w 3467100"/>
                <a:gd name="connsiteY1" fmla="*/ 0 h 2209800"/>
                <a:gd name="connsiteX2" fmla="*/ 3467100 w 3467100"/>
                <a:gd name="connsiteY2" fmla="*/ 2209800 h 2209800"/>
                <a:gd name="connsiteX3" fmla="*/ 0 w 3467100"/>
                <a:gd name="connsiteY3" fmla="*/ 2209800 h 2209800"/>
                <a:gd name="connsiteX4" fmla="*/ 0 w 3467100"/>
                <a:gd name="connsiteY4" fmla="*/ 0 h 2209800"/>
                <a:gd name="connsiteX0" fmla="*/ 0 w 3467100"/>
                <a:gd name="connsiteY0" fmla="*/ 266700 h 2476500"/>
                <a:gd name="connsiteX1" fmla="*/ 2828925 w 3467100"/>
                <a:gd name="connsiteY1" fmla="*/ 0 h 2476500"/>
                <a:gd name="connsiteX2" fmla="*/ 3467100 w 3467100"/>
                <a:gd name="connsiteY2" fmla="*/ 2476500 h 2476500"/>
                <a:gd name="connsiteX3" fmla="*/ 0 w 3467100"/>
                <a:gd name="connsiteY3" fmla="*/ 2476500 h 2476500"/>
                <a:gd name="connsiteX4" fmla="*/ 0 w 3467100"/>
                <a:gd name="connsiteY4" fmla="*/ 266700 h 2476500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467100 w 3467100"/>
                <a:gd name="connsiteY2" fmla="*/ 2476500 h 3038475"/>
                <a:gd name="connsiteX3" fmla="*/ 676275 w 3467100"/>
                <a:gd name="connsiteY3" fmla="*/ 3038475 h 3038475"/>
                <a:gd name="connsiteX4" fmla="*/ 0 w 3467100"/>
                <a:gd name="connsiteY4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190875 w 3467100"/>
                <a:gd name="connsiteY2" fmla="*/ 1352550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0 w 3467100"/>
                <a:gd name="connsiteY5" fmla="*/ 266700 h 3038475"/>
                <a:gd name="connsiteX0" fmla="*/ 0 w 3615785"/>
                <a:gd name="connsiteY0" fmla="*/ 266700 h 3038475"/>
                <a:gd name="connsiteX1" fmla="*/ 2828925 w 3615785"/>
                <a:gd name="connsiteY1" fmla="*/ 0 h 3038475"/>
                <a:gd name="connsiteX2" fmla="*/ 3190875 w 3615785"/>
                <a:gd name="connsiteY2" fmla="*/ 1352550 h 3038475"/>
                <a:gd name="connsiteX3" fmla="*/ 3467100 w 3615785"/>
                <a:gd name="connsiteY3" fmla="*/ 2476500 h 3038475"/>
                <a:gd name="connsiteX4" fmla="*/ 676275 w 3615785"/>
                <a:gd name="connsiteY4" fmla="*/ 3038475 h 3038475"/>
                <a:gd name="connsiteX5" fmla="*/ 0 w 3615785"/>
                <a:gd name="connsiteY5" fmla="*/ 266700 h 3038475"/>
                <a:gd name="connsiteX0" fmla="*/ 0 w 3615785"/>
                <a:gd name="connsiteY0" fmla="*/ 266700 h 3038475"/>
                <a:gd name="connsiteX1" fmla="*/ 2828925 w 3615785"/>
                <a:gd name="connsiteY1" fmla="*/ 0 h 3038475"/>
                <a:gd name="connsiteX2" fmla="*/ 3190875 w 3615785"/>
                <a:gd name="connsiteY2" fmla="*/ 1352550 h 3038475"/>
                <a:gd name="connsiteX3" fmla="*/ 3467100 w 3615785"/>
                <a:gd name="connsiteY3" fmla="*/ 2476500 h 3038475"/>
                <a:gd name="connsiteX4" fmla="*/ 676275 w 3615785"/>
                <a:gd name="connsiteY4" fmla="*/ 3038475 h 3038475"/>
                <a:gd name="connsiteX5" fmla="*/ 438150 w 3615785"/>
                <a:gd name="connsiteY5" fmla="*/ 2057400 h 3038475"/>
                <a:gd name="connsiteX6" fmla="*/ 0 w 3615785"/>
                <a:gd name="connsiteY6" fmla="*/ 266700 h 3038475"/>
                <a:gd name="connsiteX0" fmla="*/ 118609 w 3734394"/>
                <a:gd name="connsiteY0" fmla="*/ 266700 h 3038475"/>
                <a:gd name="connsiteX1" fmla="*/ 2947534 w 3734394"/>
                <a:gd name="connsiteY1" fmla="*/ 0 h 3038475"/>
                <a:gd name="connsiteX2" fmla="*/ 3309484 w 3734394"/>
                <a:gd name="connsiteY2" fmla="*/ 1352550 h 3038475"/>
                <a:gd name="connsiteX3" fmla="*/ 3585709 w 3734394"/>
                <a:gd name="connsiteY3" fmla="*/ 2476500 h 3038475"/>
                <a:gd name="connsiteX4" fmla="*/ 794884 w 3734394"/>
                <a:gd name="connsiteY4" fmla="*/ 3038475 h 3038475"/>
                <a:gd name="connsiteX5" fmla="*/ 556759 w 3734394"/>
                <a:gd name="connsiteY5" fmla="*/ 2057400 h 3038475"/>
                <a:gd name="connsiteX6" fmla="*/ 118609 w 3734394"/>
                <a:gd name="connsiteY6" fmla="*/ 266700 h 3038475"/>
                <a:gd name="connsiteX0" fmla="*/ 118609 w 3711813"/>
                <a:gd name="connsiteY0" fmla="*/ 266700 h 3038475"/>
                <a:gd name="connsiteX1" fmla="*/ 2947534 w 3711813"/>
                <a:gd name="connsiteY1" fmla="*/ 0 h 3038475"/>
                <a:gd name="connsiteX2" fmla="*/ 3147559 w 3711813"/>
                <a:gd name="connsiteY2" fmla="*/ 1704975 h 3038475"/>
                <a:gd name="connsiteX3" fmla="*/ 3585709 w 3711813"/>
                <a:gd name="connsiteY3" fmla="*/ 2476500 h 3038475"/>
                <a:gd name="connsiteX4" fmla="*/ 794884 w 3711813"/>
                <a:gd name="connsiteY4" fmla="*/ 3038475 h 3038475"/>
                <a:gd name="connsiteX5" fmla="*/ 556759 w 3711813"/>
                <a:gd name="connsiteY5" fmla="*/ 2057400 h 3038475"/>
                <a:gd name="connsiteX6" fmla="*/ 118609 w 3711813"/>
                <a:gd name="connsiteY6" fmla="*/ 266700 h 3038475"/>
                <a:gd name="connsiteX0" fmla="*/ 118609 w 3711813"/>
                <a:gd name="connsiteY0" fmla="*/ 266700 h 3038475"/>
                <a:gd name="connsiteX1" fmla="*/ 2947534 w 3711813"/>
                <a:gd name="connsiteY1" fmla="*/ 0 h 3038475"/>
                <a:gd name="connsiteX2" fmla="*/ 3147559 w 3711813"/>
                <a:gd name="connsiteY2" fmla="*/ 1704975 h 3038475"/>
                <a:gd name="connsiteX3" fmla="*/ 3585709 w 3711813"/>
                <a:gd name="connsiteY3" fmla="*/ 2476500 h 3038475"/>
                <a:gd name="connsiteX4" fmla="*/ 794884 w 3711813"/>
                <a:gd name="connsiteY4" fmla="*/ 3038475 h 3038475"/>
                <a:gd name="connsiteX5" fmla="*/ 556759 w 3711813"/>
                <a:gd name="connsiteY5" fmla="*/ 2057400 h 3038475"/>
                <a:gd name="connsiteX6" fmla="*/ 118609 w 3711813"/>
                <a:gd name="connsiteY6" fmla="*/ 266700 h 3038475"/>
                <a:gd name="connsiteX0" fmla="*/ 118609 w 3585709"/>
                <a:gd name="connsiteY0" fmla="*/ 266700 h 3038475"/>
                <a:gd name="connsiteX1" fmla="*/ 2947534 w 3585709"/>
                <a:gd name="connsiteY1" fmla="*/ 0 h 3038475"/>
                <a:gd name="connsiteX2" fmla="*/ 3147559 w 3585709"/>
                <a:gd name="connsiteY2" fmla="*/ 1704975 h 3038475"/>
                <a:gd name="connsiteX3" fmla="*/ 3585709 w 3585709"/>
                <a:gd name="connsiteY3" fmla="*/ 2476500 h 3038475"/>
                <a:gd name="connsiteX4" fmla="*/ 794884 w 3585709"/>
                <a:gd name="connsiteY4" fmla="*/ 3038475 h 3038475"/>
                <a:gd name="connsiteX5" fmla="*/ 556759 w 3585709"/>
                <a:gd name="connsiteY5" fmla="*/ 2057400 h 3038475"/>
                <a:gd name="connsiteX6" fmla="*/ 118609 w 3585709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438150 w 3467100"/>
                <a:gd name="connsiteY5" fmla="*/ 2057400 h 3038475"/>
                <a:gd name="connsiteX6" fmla="*/ 0 w 3467100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314325 w 3467100"/>
                <a:gd name="connsiteY5" fmla="*/ 2171700 h 3038475"/>
                <a:gd name="connsiteX6" fmla="*/ 0 w 3467100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314325 w 3467100"/>
                <a:gd name="connsiteY5" fmla="*/ 2171700 h 3038475"/>
                <a:gd name="connsiteX6" fmla="*/ 0 w 3467100"/>
                <a:gd name="connsiteY6" fmla="*/ 266700 h 303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7100" h="3038475">
                  <a:moveTo>
                    <a:pt x="0" y="266700"/>
                  </a:moveTo>
                  <a:lnTo>
                    <a:pt x="2828925" y="0"/>
                  </a:lnTo>
                  <a:cubicBezTo>
                    <a:pt x="2884488" y="561975"/>
                    <a:pt x="2922588" y="1292225"/>
                    <a:pt x="3028950" y="1704975"/>
                  </a:cubicBezTo>
                  <a:cubicBezTo>
                    <a:pt x="3135313" y="2117725"/>
                    <a:pt x="3276600" y="2338388"/>
                    <a:pt x="3467100" y="2476500"/>
                  </a:cubicBezTo>
                  <a:lnTo>
                    <a:pt x="676275" y="3038475"/>
                  </a:lnTo>
                  <a:cubicBezTo>
                    <a:pt x="438150" y="2778125"/>
                    <a:pt x="427038" y="2633663"/>
                    <a:pt x="314325" y="2171700"/>
                  </a:cubicBezTo>
                  <a:cubicBezTo>
                    <a:pt x="201613" y="1709738"/>
                    <a:pt x="1588" y="790575"/>
                    <a:pt x="0" y="26670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7"/>
            <p:cNvSpPr/>
            <p:nvPr/>
          </p:nvSpPr>
          <p:spPr bwMode="auto">
            <a:xfrm>
              <a:off x="4079778" y="1998730"/>
              <a:ext cx="3801766" cy="3760400"/>
            </a:xfrm>
            <a:custGeom>
              <a:avLst/>
              <a:gdLst>
                <a:gd name="connsiteX0" fmla="*/ 0 w 2771880"/>
                <a:gd name="connsiteY0" fmla="*/ 0 h 2769368"/>
                <a:gd name="connsiteX1" fmla="*/ 2771880 w 2771880"/>
                <a:gd name="connsiteY1" fmla="*/ 0 h 2769368"/>
                <a:gd name="connsiteX2" fmla="*/ 2771880 w 2771880"/>
                <a:gd name="connsiteY2" fmla="*/ 2769368 h 2769368"/>
                <a:gd name="connsiteX3" fmla="*/ 0 w 2771880"/>
                <a:gd name="connsiteY3" fmla="*/ 2769368 h 2769368"/>
                <a:gd name="connsiteX4" fmla="*/ 0 w 2771880"/>
                <a:gd name="connsiteY4" fmla="*/ 0 h 2769368"/>
                <a:gd name="connsiteX0" fmla="*/ 0 w 2771880"/>
                <a:gd name="connsiteY0" fmla="*/ 0 h 2769368"/>
                <a:gd name="connsiteX1" fmla="*/ 2771880 w 2771880"/>
                <a:gd name="connsiteY1" fmla="*/ 0 h 2769368"/>
                <a:gd name="connsiteX2" fmla="*/ 2771880 w 2771880"/>
                <a:gd name="connsiteY2" fmla="*/ 2769368 h 2769368"/>
                <a:gd name="connsiteX3" fmla="*/ 38793 w 2771880"/>
                <a:gd name="connsiteY3" fmla="*/ 2747201 h 2769368"/>
                <a:gd name="connsiteX4" fmla="*/ 0 w 2771880"/>
                <a:gd name="connsiteY4" fmla="*/ 0 h 2769368"/>
                <a:gd name="connsiteX0" fmla="*/ 0 w 2771880"/>
                <a:gd name="connsiteY0" fmla="*/ 0 h 2747201"/>
                <a:gd name="connsiteX1" fmla="*/ 2771880 w 2771880"/>
                <a:gd name="connsiteY1" fmla="*/ 0 h 2747201"/>
                <a:gd name="connsiteX2" fmla="*/ 2760796 w 2771880"/>
                <a:gd name="connsiteY2" fmla="*/ 2592030 h 2747201"/>
                <a:gd name="connsiteX3" fmla="*/ 38793 w 2771880"/>
                <a:gd name="connsiteY3" fmla="*/ 2747201 h 2747201"/>
                <a:gd name="connsiteX4" fmla="*/ 0 w 2771880"/>
                <a:gd name="connsiteY4" fmla="*/ 0 h 2747201"/>
                <a:gd name="connsiteX0" fmla="*/ 0 w 2778093"/>
                <a:gd name="connsiteY0" fmla="*/ 0 h 2747201"/>
                <a:gd name="connsiteX1" fmla="*/ 2771880 w 2778093"/>
                <a:gd name="connsiteY1" fmla="*/ 0 h 2747201"/>
                <a:gd name="connsiteX2" fmla="*/ 2777422 w 2778093"/>
                <a:gd name="connsiteY2" fmla="*/ 2575405 h 2747201"/>
                <a:gd name="connsiteX3" fmla="*/ 38793 w 2778093"/>
                <a:gd name="connsiteY3" fmla="*/ 2747201 h 2747201"/>
                <a:gd name="connsiteX4" fmla="*/ 0 w 2778093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7422" h="2747201">
                  <a:moveTo>
                    <a:pt x="0" y="0"/>
                  </a:moveTo>
                  <a:lnTo>
                    <a:pt x="2771880" y="0"/>
                  </a:lnTo>
                  <a:cubicBezTo>
                    <a:pt x="2768185" y="864010"/>
                    <a:pt x="2703531" y="1711395"/>
                    <a:pt x="2777422" y="2575405"/>
                  </a:cubicBezTo>
                  <a:cubicBezTo>
                    <a:pt x="1864546" y="2582794"/>
                    <a:pt x="951669" y="2689936"/>
                    <a:pt x="38793" y="2747201"/>
                  </a:cubicBezTo>
                  <a:cubicBezTo>
                    <a:pt x="75738" y="1814842"/>
                    <a:pt x="12931" y="915734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"/>
            <p:cNvSpPr/>
            <p:nvPr/>
          </p:nvSpPr>
          <p:spPr bwMode="auto">
            <a:xfrm>
              <a:off x="4151710" y="1702306"/>
              <a:ext cx="4745805" cy="4159099"/>
            </a:xfrm>
            <a:custGeom>
              <a:avLst/>
              <a:gdLst>
                <a:gd name="connsiteX0" fmla="*/ 0 w 3467100"/>
                <a:gd name="connsiteY0" fmla="*/ 0 h 2209800"/>
                <a:gd name="connsiteX1" fmla="*/ 3467100 w 3467100"/>
                <a:gd name="connsiteY1" fmla="*/ 0 h 2209800"/>
                <a:gd name="connsiteX2" fmla="*/ 3467100 w 3467100"/>
                <a:gd name="connsiteY2" fmla="*/ 2209800 h 2209800"/>
                <a:gd name="connsiteX3" fmla="*/ 0 w 3467100"/>
                <a:gd name="connsiteY3" fmla="*/ 2209800 h 2209800"/>
                <a:gd name="connsiteX4" fmla="*/ 0 w 3467100"/>
                <a:gd name="connsiteY4" fmla="*/ 0 h 2209800"/>
                <a:gd name="connsiteX0" fmla="*/ 0 w 3467100"/>
                <a:gd name="connsiteY0" fmla="*/ 266700 h 2476500"/>
                <a:gd name="connsiteX1" fmla="*/ 2828925 w 3467100"/>
                <a:gd name="connsiteY1" fmla="*/ 0 h 2476500"/>
                <a:gd name="connsiteX2" fmla="*/ 3467100 w 3467100"/>
                <a:gd name="connsiteY2" fmla="*/ 2476500 h 2476500"/>
                <a:gd name="connsiteX3" fmla="*/ 0 w 3467100"/>
                <a:gd name="connsiteY3" fmla="*/ 2476500 h 2476500"/>
                <a:gd name="connsiteX4" fmla="*/ 0 w 3467100"/>
                <a:gd name="connsiteY4" fmla="*/ 266700 h 2476500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467100 w 3467100"/>
                <a:gd name="connsiteY2" fmla="*/ 2476500 h 3038475"/>
                <a:gd name="connsiteX3" fmla="*/ 676275 w 3467100"/>
                <a:gd name="connsiteY3" fmla="*/ 3038475 h 3038475"/>
                <a:gd name="connsiteX4" fmla="*/ 0 w 3467100"/>
                <a:gd name="connsiteY4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190875 w 3467100"/>
                <a:gd name="connsiteY2" fmla="*/ 1352550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0 w 3467100"/>
                <a:gd name="connsiteY5" fmla="*/ 266700 h 3038475"/>
                <a:gd name="connsiteX0" fmla="*/ 0 w 3615785"/>
                <a:gd name="connsiteY0" fmla="*/ 266700 h 3038475"/>
                <a:gd name="connsiteX1" fmla="*/ 2828925 w 3615785"/>
                <a:gd name="connsiteY1" fmla="*/ 0 h 3038475"/>
                <a:gd name="connsiteX2" fmla="*/ 3190875 w 3615785"/>
                <a:gd name="connsiteY2" fmla="*/ 1352550 h 3038475"/>
                <a:gd name="connsiteX3" fmla="*/ 3467100 w 3615785"/>
                <a:gd name="connsiteY3" fmla="*/ 2476500 h 3038475"/>
                <a:gd name="connsiteX4" fmla="*/ 676275 w 3615785"/>
                <a:gd name="connsiteY4" fmla="*/ 3038475 h 3038475"/>
                <a:gd name="connsiteX5" fmla="*/ 0 w 3615785"/>
                <a:gd name="connsiteY5" fmla="*/ 266700 h 3038475"/>
                <a:gd name="connsiteX0" fmla="*/ 0 w 3615785"/>
                <a:gd name="connsiteY0" fmla="*/ 266700 h 3038475"/>
                <a:gd name="connsiteX1" fmla="*/ 2828925 w 3615785"/>
                <a:gd name="connsiteY1" fmla="*/ 0 h 3038475"/>
                <a:gd name="connsiteX2" fmla="*/ 3190875 w 3615785"/>
                <a:gd name="connsiteY2" fmla="*/ 1352550 h 3038475"/>
                <a:gd name="connsiteX3" fmla="*/ 3467100 w 3615785"/>
                <a:gd name="connsiteY3" fmla="*/ 2476500 h 3038475"/>
                <a:gd name="connsiteX4" fmla="*/ 676275 w 3615785"/>
                <a:gd name="connsiteY4" fmla="*/ 3038475 h 3038475"/>
                <a:gd name="connsiteX5" fmla="*/ 438150 w 3615785"/>
                <a:gd name="connsiteY5" fmla="*/ 2057400 h 3038475"/>
                <a:gd name="connsiteX6" fmla="*/ 0 w 3615785"/>
                <a:gd name="connsiteY6" fmla="*/ 266700 h 3038475"/>
                <a:gd name="connsiteX0" fmla="*/ 118609 w 3734394"/>
                <a:gd name="connsiteY0" fmla="*/ 266700 h 3038475"/>
                <a:gd name="connsiteX1" fmla="*/ 2947534 w 3734394"/>
                <a:gd name="connsiteY1" fmla="*/ 0 h 3038475"/>
                <a:gd name="connsiteX2" fmla="*/ 3309484 w 3734394"/>
                <a:gd name="connsiteY2" fmla="*/ 1352550 h 3038475"/>
                <a:gd name="connsiteX3" fmla="*/ 3585709 w 3734394"/>
                <a:gd name="connsiteY3" fmla="*/ 2476500 h 3038475"/>
                <a:gd name="connsiteX4" fmla="*/ 794884 w 3734394"/>
                <a:gd name="connsiteY4" fmla="*/ 3038475 h 3038475"/>
                <a:gd name="connsiteX5" fmla="*/ 556759 w 3734394"/>
                <a:gd name="connsiteY5" fmla="*/ 2057400 h 3038475"/>
                <a:gd name="connsiteX6" fmla="*/ 118609 w 3734394"/>
                <a:gd name="connsiteY6" fmla="*/ 266700 h 3038475"/>
                <a:gd name="connsiteX0" fmla="*/ 118609 w 3711813"/>
                <a:gd name="connsiteY0" fmla="*/ 266700 h 3038475"/>
                <a:gd name="connsiteX1" fmla="*/ 2947534 w 3711813"/>
                <a:gd name="connsiteY1" fmla="*/ 0 h 3038475"/>
                <a:gd name="connsiteX2" fmla="*/ 3147559 w 3711813"/>
                <a:gd name="connsiteY2" fmla="*/ 1704975 h 3038475"/>
                <a:gd name="connsiteX3" fmla="*/ 3585709 w 3711813"/>
                <a:gd name="connsiteY3" fmla="*/ 2476500 h 3038475"/>
                <a:gd name="connsiteX4" fmla="*/ 794884 w 3711813"/>
                <a:gd name="connsiteY4" fmla="*/ 3038475 h 3038475"/>
                <a:gd name="connsiteX5" fmla="*/ 556759 w 3711813"/>
                <a:gd name="connsiteY5" fmla="*/ 2057400 h 3038475"/>
                <a:gd name="connsiteX6" fmla="*/ 118609 w 3711813"/>
                <a:gd name="connsiteY6" fmla="*/ 266700 h 3038475"/>
                <a:gd name="connsiteX0" fmla="*/ 118609 w 3711813"/>
                <a:gd name="connsiteY0" fmla="*/ 266700 h 3038475"/>
                <a:gd name="connsiteX1" fmla="*/ 2947534 w 3711813"/>
                <a:gd name="connsiteY1" fmla="*/ 0 h 3038475"/>
                <a:gd name="connsiteX2" fmla="*/ 3147559 w 3711813"/>
                <a:gd name="connsiteY2" fmla="*/ 1704975 h 3038475"/>
                <a:gd name="connsiteX3" fmla="*/ 3585709 w 3711813"/>
                <a:gd name="connsiteY3" fmla="*/ 2476500 h 3038475"/>
                <a:gd name="connsiteX4" fmla="*/ 794884 w 3711813"/>
                <a:gd name="connsiteY4" fmla="*/ 3038475 h 3038475"/>
                <a:gd name="connsiteX5" fmla="*/ 556759 w 3711813"/>
                <a:gd name="connsiteY5" fmla="*/ 2057400 h 3038475"/>
                <a:gd name="connsiteX6" fmla="*/ 118609 w 3711813"/>
                <a:gd name="connsiteY6" fmla="*/ 266700 h 3038475"/>
                <a:gd name="connsiteX0" fmla="*/ 118609 w 3585709"/>
                <a:gd name="connsiteY0" fmla="*/ 266700 h 3038475"/>
                <a:gd name="connsiteX1" fmla="*/ 2947534 w 3585709"/>
                <a:gd name="connsiteY1" fmla="*/ 0 h 3038475"/>
                <a:gd name="connsiteX2" fmla="*/ 3147559 w 3585709"/>
                <a:gd name="connsiteY2" fmla="*/ 1704975 h 3038475"/>
                <a:gd name="connsiteX3" fmla="*/ 3585709 w 3585709"/>
                <a:gd name="connsiteY3" fmla="*/ 2476500 h 3038475"/>
                <a:gd name="connsiteX4" fmla="*/ 794884 w 3585709"/>
                <a:gd name="connsiteY4" fmla="*/ 3038475 h 3038475"/>
                <a:gd name="connsiteX5" fmla="*/ 556759 w 3585709"/>
                <a:gd name="connsiteY5" fmla="*/ 2057400 h 3038475"/>
                <a:gd name="connsiteX6" fmla="*/ 118609 w 3585709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438150 w 3467100"/>
                <a:gd name="connsiteY5" fmla="*/ 2057400 h 3038475"/>
                <a:gd name="connsiteX6" fmla="*/ 0 w 3467100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314325 w 3467100"/>
                <a:gd name="connsiteY5" fmla="*/ 2171700 h 3038475"/>
                <a:gd name="connsiteX6" fmla="*/ 0 w 3467100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314325 w 3467100"/>
                <a:gd name="connsiteY5" fmla="*/ 2171700 h 3038475"/>
                <a:gd name="connsiteX6" fmla="*/ 0 w 3467100"/>
                <a:gd name="connsiteY6" fmla="*/ 266700 h 303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7100" h="3038475">
                  <a:moveTo>
                    <a:pt x="0" y="266700"/>
                  </a:moveTo>
                  <a:lnTo>
                    <a:pt x="2828925" y="0"/>
                  </a:lnTo>
                  <a:cubicBezTo>
                    <a:pt x="2884488" y="561975"/>
                    <a:pt x="2922588" y="1292225"/>
                    <a:pt x="3028950" y="1704975"/>
                  </a:cubicBezTo>
                  <a:cubicBezTo>
                    <a:pt x="3135313" y="2117725"/>
                    <a:pt x="3276600" y="2338388"/>
                    <a:pt x="3467100" y="2476500"/>
                  </a:cubicBezTo>
                  <a:lnTo>
                    <a:pt x="676275" y="3038475"/>
                  </a:lnTo>
                  <a:cubicBezTo>
                    <a:pt x="438150" y="2778125"/>
                    <a:pt x="427038" y="2633663"/>
                    <a:pt x="314325" y="2171700"/>
                  </a:cubicBezTo>
                  <a:cubicBezTo>
                    <a:pt x="201613" y="1709738"/>
                    <a:pt x="1588" y="790575"/>
                    <a:pt x="0" y="2667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325123" y="1584964"/>
              <a:ext cx="1290755" cy="704048"/>
            </a:xfrm>
            <a:prstGeom prst="rect">
              <a:avLst/>
            </a:prstGeom>
            <a:gradFill flip="none" rotWithShape="1">
              <a:gsLst>
                <a:gs pos="44000">
                  <a:schemeClr val="tx1">
                    <a:tint val="66000"/>
                    <a:satMod val="160000"/>
                    <a:lumMod val="0"/>
                  </a:schemeClr>
                </a:gs>
                <a:gs pos="73000">
                  <a:schemeClr val="tx1">
                    <a:tint val="44500"/>
                    <a:satMod val="160000"/>
                    <a:lumMod val="78000"/>
                    <a:lumOff val="22000"/>
                  </a:schemeClr>
                </a:gs>
                <a:gs pos="95000">
                  <a:schemeClr val="tx1">
                    <a:tint val="23500"/>
                    <a:satMod val="160000"/>
                    <a:lumMod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529991" y="851407"/>
              <a:ext cx="811823" cy="1393833"/>
            </a:xfrm>
            <a:custGeom>
              <a:avLst/>
              <a:gdLst>
                <a:gd name="connsiteX0" fmla="*/ 5313 w 601490"/>
                <a:gd name="connsiteY0" fmla="*/ 99239 h 1019373"/>
                <a:gd name="connsiteX1" fmla="*/ 71170 w 601490"/>
                <a:gd name="connsiteY1" fmla="*/ 48580 h 1019373"/>
                <a:gd name="connsiteX2" fmla="*/ 273807 w 601490"/>
                <a:gd name="connsiteY2" fmla="*/ 454 h 1019373"/>
                <a:gd name="connsiteX3" fmla="*/ 481510 w 601490"/>
                <a:gd name="connsiteY3" fmla="*/ 28316 h 1019373"/>
                <a:gd name="connsiteX4" fmla="*/ 595493 w 601490"/>
                <a:gd name="connsiteY4" fmla="*/ 91641 h 1019373"/>
                <a:gd name="connsiteX5" fmla="*/ 567631 w 601490"/>
                <a:gd name="connsiteY5" fmla="*/ 170162 h 1019373"/>
                <a:gd name="connsiteX6" fmla="*/ 415653 w 601490"/>
                <a:gd name="connsiteY6" fmla="*/ 301877 h 1019373"/>
                <a:gd name="connsiteX7" fmla="*/ 428318 w 601490"/>
                <a:gd name="connsiteY7" fmla="*/ 534909 h 1019373"/>
                <a:gd name="connsiteX8" fmla="*/ 481510 w 601490"/>
                <a:gd name="connsiteY8" fmla="*/ 889524 h 1019373"/>
                <a:gd name="connsiteX9" fmla="*/ 527103 w 601490"/>
                <a:gd name="connsiteY9" fmla="*/ 980711 h 1019373"/>
                <a:gd name="connsiteX10" fmla="*/ 468845 w 601490"/>
                <a:gd name="connsiteY10" fmla="*/ 975645 h 1019373"/>
                <a:gd name="connsiteX11" fmla="*/ 397922 w 601490"/>
                <a:gd name="connsiteY11" fmla="*/ 800870 h 1019373"/>
                <a:gd name="connsiteX12" fmla="*/ 377658 w 601490"/>
                <a:gd name="connsiteY12" fmla="*/ 539975 h 1019373"/>
                <a:gd name="connsiteX13" fmla="*/ 377658 w 601490"/>
                <a:gd name="connsiteY13" fmla="*/ 314541 h 1019373"/>
                <a:gd name="connsiteX14" fmla="*/ 425785 w 601490"/>
                <a:gd name="connsiteY14" fmla="*/ 218289 h 1019373"/>
                <a:gd name="connsiteX15" fmla="*/ 557499 w 601490"/>
                <a:gd name="connsiteY15" fmla="*/ 111904 h 1019373"/>
                <a:gd name="connsiteX16" fmla="*/ 428318 w 601490"/>
                <a:gd name="connsiteY16" fmla="*/ 53646 h 1019373"/>
                <a:gd name="connsiteX17" fmla="*/ 195285 w 601490"/>
                <a:gd name="connsiteY17" fmla="*/ 53646 h 1019373"/>
                <a:gd name="connsiteX18" fmla="*/ 81302 w 601490"/>
                <a:gd name="connsiteY18" fmla="*/ 86575 h 1019373"/>
                <a:gd name="connsiteX19" fmla="*/ 58505 w 601490"/>
                <a:gd name="connsiteY19" fmla="*/ 137234 h 1019373"/>
                <a:gd name="connsiteX20" fmla="*/ 147159 w 601490"/>
                <a:gd name="connsiteY20" fmla="*/ 213223 h 1019373"/>
                <a:gd name="connsiteX21" fmla="*/ 228213 w 601490"/>
                <a:gd name="connsiteY21" fmla="*/ 279080 h 1019373"/>
                <a:gd name="connsiteX22" fmla="*/ 245944 w 601490"/>
                <a:gd name="connsiteY22" fmla="*/ 479184 h 1019373"/>
                <a:gd name="connsiteX23" fmla="*/ 215549 w 601490"/>
                <a:gd name="connsiteY23" fmla="*/ 757810 h 1019373"/>
                <a:gd name="connsiteX24" fmla="*/ 126895 w 601490"/>
                <a:gd name="connsiteY24" fmla="*/ 1018705 h 1019373"/>
                <a:gd name="connsiteX25" fmla="*/ 162356 w 601490"/>
                <a:gd name="connsiteY25" fmla="*/ 823667 h 1019373"/>
                <a:gd name="connsiteX26" fmla="*/ 195285 w 601490"/>
                <a:gd name="connsiteY26" fmla="*/ 542508 h 1019373"/>
                <a:gd name="connsiteX27" fmla="*/ 192752 w 601490"/>
                <a:gd name="connsiteY27" fmla="*/ 304409 h 1019373"/>
                <a:gd name="connsiteX28" fmla="*/ 83835 w 601490"/>
                <a:gd name="connsiteY28" fmla="*/ 223355 h 1019373"/>
                <a:gd name="connsiteX29" fmla="*/ 12912 w 601490"/>
                <a:gd name="connsiteY29" fmla="*/ 152432 h 1019373"/>
                <a:gd name="connsiteX30" fmla="*/ 5313 w 601490"/>
                <a:gd name="connsiteY30" fmla="*/ 99239 h 1019373"/>
                <a:gd name="connsiteX0" fmla="*/ 5313 w 601490"/>
                <a:gd name="connsiteY0" fmla="*/ 101906 h 1022040"/>
                <a:gd name="connsiteX1" fmla="*/ 273807 w 601490"/>
                <a:gd name="connsiteY1" fmla="*/ 3121 h 1022040"/>
                <a:gd name="connsiteX2" fmla="*/ 481510 w 601490"/>
                <a:gd name="connsiteY2" fmla="*/ 30983 h 1022040"/>
                <a:gd name="connsiteX3" fmla="*/ 595493 w 601490"/>
                <a:gd name="connsiteY3" fmla="*/ 94308 h 1022040"/>
                <a:gd name="connsiteX4" fmla="*/ 567631 w 601490"/>
                <a:gd name="connsiteY4" fmla="*/ 172829 h 1022040"/>
                <a:gd name="connsiteX5" fmla="*/ 415653 w 601490"/>
                <a:gd name="connsiteY5" fmla="*/ 304544 h 1022040"/>
                <a:gd name="connsiteX6" fmla="*/ 428318 w 601490"/>
                <a:gd name="connsiteY6" fmla="*/ 537576 h 1022040"/>
                <a:gd name="connsiteX7" fmla="*/ 481510 w 601490"/>
                <a:gd name="connsiteY7" fmla="*/ 892191 h 1022040"/>
                <a:gd name="connsiteX8" fmla="*/ 527103 w 601490"/>
                <a:gd name="connsiteY8" fmla="*/ 983378 h 1022040"/>
                <a:gd name="connsiteX9" fmla="*/ 468845 w 601490"/>
                <a:gd name="connsiteY9" fmla="*/ 978312 h 1022040"/>
                <a:gd name="connsiteX10" fmla="*/ 397922 w 601490"/>
                <a:gd name="connsiteY10" fmla="*/ 803537 h 1022040"/>
                <a:gd name="connsiteX11" fmla="*/ 377658 w 601490"/>
                <a:gd name="connsiteY11" fmla="*/ 542642 h 1022040"/>
                <a:gd name="connsiteX12" fmla="*/ 377658 w 601490"/>
                <a:gd name="connsiteY12" fmla="*/ 317208 h 1022040"/>
                <a:gd name="connsiteX13" fmla="*/ 425785 w 601490"/>
                <a:gd name="connsiteY13" fmla="*/ 220956 h 1022040"/>
                <a:gd name="connsiteX14" fmla="*/ 557499 w 601490"/>
                <a:gd name="connsiteY14" fmla="*/ 114571 h 1022040"/>
                <a:gd name="connsiteX15" fmla="*/ 428318 w 601490"/>
                <a:gd name="connsiteY15" fmla="*/ 56313 h 1022040"/>
                <a:gd name="connsiteX16" fmla="*/ 195285 w 601490"/>
                <a:gd name="connsiteY16" fmla="*/ 56313 h 1022040"/>
                <a:gd name="connsiteX17" fmla="*/ 81302 w 601490"/>
                <a:gd name="connsiteY17" fmla="*/ 89242 h 1022040"/>
                <a:gd name="connsiteX18" fmla="*/ 58505 w 601490"/>
                <a:gd name="connsiteY18" fmla="*/ 139901 h 1022040"/>
                <a:gd name="connsiteX19" fmla="*/ 147159 w 601490"/>
                <a:gd name="connsiteY19" fmla="*/ 215890 h 1022040"/>
                <a:gd name="connsiteX20" fmla="*/ 228213 w 601490"/>
                <a:gd name="connsiteY20" fmla="*/ 281747 h 1022040"/>
                <a:gd name="connsiteX21" fmla="*/ 245944 w 601490"/>
                <a:gd name="connsiteY21" fmla="*/ 481851 h 1022040"/>
                <a:gd name="connsiteX22" fmla="*/ 215549 w 601490"/>
                <a:gd name="connsiteY22" fmla="*/ 760477 h 1022040"/>
                <a:gd name="connsiteX23" fmla="*/ 126895 w 601490"/>
                <a:gd name="connsiteY23" fmla="*/ 1021372 h 1022040"/>
                <a:gd name="connsiteX24" fmla="*/ 162356 w 601490"/>
                <a:gd name="connsiteY24" fmla="*/ 826334 h 1022040"/>
                <a:gd name="connsiteX25" fmla="*/ 195285 w 601490"/>
                <a:gd name="connsiteY25" fmla="*/ 545175 h 1022040"/>
                <a:gd name="connsiteX26" fmla="*/ 192752 w 601490"/>
                <a:gd name="connsiteY26" fmla="*/ 307076 h 1022040"/>
                <a:gd name="connsiteX27" fmla="*/ 83835 w 601490"/>
                <a:gd name="connsiteY27" fmla="*/ 226022 h 1022040"/>
                <a:gd name="connsiteX28" fmla="*/ 12912 w 601490"/>
                <a:gd name="connsiteY28" fmla="*/ 155099 h 1022040"/>
                <a:gd name="connsiteX29" fmla="*/ 5313 w 601490"/>
                <a:gd name="connsiteY29" fmla="*/ 101906 h 1022040"/>
                <a:gd name="connsiteX0" fmla="*/ 19154 w 615331"/>
                <a:gd name="connsiteY0" fmla="*/ 101906 h 1022040"/>
                <a:gd name="connsiteX1" fmla="*/ 287648 w 615331"/>
                <a:gd name="connsiteY1" fmla="*/ 3121 h 1022040"/>
                <a:gd name="connsiteX2" fmla="*/ 495351 w 615331"/>
                <a:gd name="connsiteY2" fmla="*/ 30983 h 1022040"/>
                <a:gd name="connsiteX3" fmla="*/ 609334 w 615331"/>
                <a:gd name="connsiteY3" fmla="*/ 94308 h 1022040"/>
                <a:gd name="connsiteX4" fmla="*/ 581472 w 615331"/>
                <a:gd name="connsiteY4" fmla="*/ 172829 h 1022040"/>
                <a:gd name="connsiteX5" fmla="*/ 429494 w 615331"/>
                <a:gd name="connsiteY5" fmla="*/ 304544 h 1022040"/>
                <a:gd name="connsiteX6" fmla="*/ 442159 w 615331"/>
                <a:gd name="connsiteY6" fmla="*/ 537576 h 1022040"/>
                <a:gd name="connsiteX7" fmla="*/ 495351 w 615331"/>
                <a:gd name="connsiteY7" fmla="*/ 892191 h 1022040"/>
                <a:gd name="connsiteX8" fmla="*/ 540944 w 615331"/>
                <a:gd name="connsiteY8" fmla="*/ 983378 h 1022040"/>
                <a:gd name="connsiteX9" fmla="*/ 482686 w 615331"/>
                <a:gd name="connsiteY9" fmla="*/ 978312 h 1022040"/>
                <a:gd name="connsiteX10" fmla="*/ 411763 w 615331"/>
                <a:gd name="connsiteY10" fmla="*/ 803537 h 1022040"/>
                <a:gd name="connsiteX11" fmla="*/ 391499 w 615331"/>
                <a:gd name="connsiteY11" fmla="*/ 542642 h 1022040"/>
                <a:gd name="connsiteX12" fmla="*/ 391499 w 615331"/>
                <a:gd name="connsiteY12" fmla="*/ 317208 h 1022040"/>
                <a:gd name="connsiteX13" fmla="*/ 439626 w 615331"/>
                <a:gd name="connsiteY13" fmla="*/ 220956 h 1022040"/>
                <a:gd name="connsiteX14" fmla="*/ 571340 w 615331"/>
                <a:gd name="connsiteY14" fmla="*/ 114571 h 1022040"/>
                <a:gd name="connsiteX15" fmla="*/ 442159 w 615331"/>
                <a:gd name="connsiteY15" fmla="*/ 56313 h 1022040"/>
                <a:gd name="connsiteX16" fmla="*/ 209126 w 615331"/>
                <a:gd name="connsiteY16" fmla="*/ 56313 h 1022040"/>
                <a:gd name="connsiteX17" fmla="*/ 95143 w 615331"/>
                <a:gd name="connsiteY17" fmla="*/ 89242 h 1022040"/>
                <a:gd name="connsiteX18" fmla="*/ 72346 w 615331"/>
                <a:gd name="connsiteY18" fmla="*/ 139901 h 1022040"/>
                <a:gd name="connsiteX19" fmla="*/ 161000 w 615331"/>
                <a:gd name="connsiteY19" fmla="*/ 215890 h 1022040"/>
                <a:gd name="connsiteX20" fmla="*/ 242054 w 615331"/>
                <a:gd name="connsiteY20" fmla="*/ 281747 h 1022040"/>
                <a:gd name="connsiteX21" fmla="*/ 259785 w 615331"/>
                <a:gd name="connsiteY21" fmla="*/ 481851 h 1022040"/>
                <a:gd name="connsiteX22" fmla="*/ 229390 w 615331"/>
                <a:gd name="connsiteY22" fmla="*/ 760477 h 1022040"/>
                <a:gd name="connsiteX23" fmla="*/ 140736 w 615331"/>
                <a:gd name="connsiteY23" fmla="*/ 1021372 h 1022040"/>
                <a:gd name="connsiteX24" fmla="*/ 176197 w 615331"/>
                <a:gd name="connsiteY24" fmla="*/ 826334 h 1022040"/>
                <a:gd name="connsiteX25" fmla="*/ 209126 w 615331"/>
                <a:gd name="connsiteY25" fmla="*/ 545175 h 1022040"/>
                <a:gd name="connsiteX26" fmla="*/ 206593 w 615331"/>
                <a:gd name="connsiteY26" fmla="*/ 307076 h 1022040"/>
                <a:gd name="connsiteX27" fmla="*/ 97676 w 615331"/>
                <a:gd name="connsiteY27" fmla="*/ 226022 h 1022040"/>
                <a:gd name="connsiteX28" fmla="*/ 26753 w 615331"/>
                <a:gd name="connsiteY28" fmla="*/ 155099 h 1022040"/>
                <a:gd name="connsiteX29" fmla="*/ 19154 w 615331"/>
                <a:gd name="connsiteY29" fmla="*/ 101906 h 1022040"/>
                <a:gd name="connsiteX0" fmla="*/ 19154 w 630608"/>
                <a:gd name="connsiteY0" fmla="*/ 98804 h 1018938"/>
                <a:gd name="connsiteX1" fmla="*/ 287648 w 630608"/>
                <a:gd name="connsiteY1" fmla="*/ 19 h 1018938"/>
                <a:gd name="connsiteX2" fmla="*/ 609334 w 630608"/>
                <a:gd name="connsiteY2" fmla="*/ 91206 h 1018938"/>
                <a:gd name="connsiteX3" fmla="*/ 581472 w 630608"/>
                <a:gd name="connsiteY3" fmla="*/ 169727 h 1018938"/>
                <a:gd name="connsiteX4" fmla="*/ 429494 w 630608"/>
                <a:gd name="connsiteY4" fmla="*/ 301442 h 1018938"/>
                <a:gd name="connsiteX5" fmla="*/ 442159 w 630608"/>
                <a:gd name="connsiteY5" fmla="*/ 534474 h 1018938"/>
                <a:gd name="connsiteX6" fmla="*/ 495351 w 630608"/>
                <a:gd name="connsiteY6" fmla="*/ 889089 h 1018938"/>
                <a:gd name="connsiteX7" fmla="*/ 540944 w 630608"/>
                <a:gd name="connsiteY7" fmla="*/ 980276 h 1018938"/>
                <a:gd name="connsiteX8" fmla="*/ 482686 w 630608"/>
                <a:gd name="connsiteY8" fmla="*/ 975210 h 1018938"/>
                <a:gd name="connsiteX9" fmla="*/ 411763 w 630608"/>
                <a:gd name="connsiteY9" fmla="*/ 800435 h 1018938"/>
                <a:gd name="connsiteX10" fmla="*/ 391499 w 630608"/>
                <a:gd name="connsiteY10" fmla="*/ 539540 h 1018938"/>
                <a:gd name="connsiteX11" fmla="*/ 391499 w 630608"/>
                <a:gd name="connsiteY11" fmla="*/ 314106 h 1018938"/>
                <a:gd name="connsiteX12" fmla="*/ 439626 w 630608"/>
                <a:gd name="connsiteY12" fmla="*/ 217854 h 1018938"/>
                <a:gd name="connsiteX13" fmla="*/ 571340 w 630608"/>
                <a:gd name="connsiteY13" fmla="*/ 111469 h 1018938"/>
                <a:gd name="connsiteX14" fmla="*/ 442159 w 630608"/>
                <a:gd name="connsiteY14" fmla="*/ 53211 h 1018938"/>
                <a:gd name="connsiteX15" fmla="*/ 209126 w 630608"/>
                <a:gd name="connsiteY15" fmla="*/ 53211 h 1018938"/>
                <a:gd name="connsiteX16" fmla="*/ 95143 w 630608"/>
                <a:gd name="connsiteY16" fmla="*/ 86140 h 1018938"/>
                <a:gd name="connsiteX17" fmla="*/ 72346 w 630608"/>
                <a:gd name="connsiteY17" fmla="*/ 136799 h 1018938"/>
                <a:gd name="connsiteX18" fmla="*/ 161000 w 630608"/>
                <a:gd name="connsiteY18" fmla="*/ 212788 h 1018938"/>
                <a:gd name="connsiteX19" fmla="*/ 242054 w 630608"/>
                <a:gd name="connsiteY19" fmla="*/ 278645 h 1018938"/>
                <a:gd name="connsiteX20" fmla="*/ 259785 w 630608"/>
                <a:gd name="connsiteY20" fmla="*/ 478749 h 1018938"/>
                <a:gd name="connsiteX21" fmla="*/ 229390 w 630608"/>
                <a:gd name="connsiteY21" fmla="*/ 757375 h 1018938"/>
                <a:gd name="connsiteX22" fmla="*/ 140736 w 630608"/>
                <a:gd name="connsiteY22" fmla="*/ 1018270 h 1018938"/>
                <a:gd name="connsiteX23" fmla="*/ 176197 w 630608"/>
                <a:gd name="connsiteY23" fmla="*/ 823232 h 1018938"/>
                <a:gd name="connsiteX24" fmla="*/ 209126 w 630608"/>
                <a:gd name="connsiteY24" fmla="*/ 542073 h 1018938"/>
                <a:gd name="connsiteX25" fmla="*/ 206593 w 630608"/>
                <a:gd name="connsiteY25" fmla="*/ 303974 h 1018938"/>
                <a:gd name="connsiteX26" fmla="*/ 97676 w 630608"/>
                <a:gd name="connsiteY26" fmla="*/ 222920 h 1018938"/>
                <a:gd name="connsiteX27" fmla="*/ 26753 w 630608"/>
                <a:gd name="connsiteY27" fmla="*/ 151997 h 1018938"/>
                <a:gd name="connsiteX28" fmla="*/ 19154 w 630608"/>
                <a:gd name="connsiteY28" fmla="*/ 98804 h 1018938"/>
                <a:gd name="connsiteX0" fmla="*/ 19154 w 616069"/>
                <a:gd name="connsiteY0" fmla="*/ 98815 h 1018949"/>
                <a:gd name="connsiteX1" fmla="*/ 287648 w 616069"/>
                <a:gd name="connsiteY1" fmla="*/ 30 h 1018949"/>
                <a:gd name="connsiteX2" fmla="*/ 609334 w 616069"/>
                <a:gd name="connsiteY2" fmla="*/ 91217 h 1018949"/>
                <a:gd name="connsiteX3" fmla="*/ 581472 w 616069"/>
                <a:gd name="connsiteY3" fmla="*/ 169738 h 1018949"/>
                <a:gd name="connsiteX4" fmla="*/ 429494 w 616069"/>
                <a:gd name="connsiteY4" fmla="*/ 301453 h 1018949"/>
                <a:gd name="connsiteX5" fmla="*/ 442159 w 616069"/>
                <a:gd name="connsiteY5" fmla="*/ 534485 h 1018949"/>
                <a:gd name="connsiteX6" fmla="*/ 495351 w 616069"/>
                <a:gd name="connsiteY6" fmla="*/ 889100 h 1018949"/>
                <a:gd name="connsiteX7" fmla="*/ 540944 w 616069"/>
                <a:gd name="connsiteY7" fmla="*/ 980287 h 1018949"/>
                <a:gd name="connsiteX8" fmla="*/ 482686 w 616069"/>
                <a:gd name="connsiteY8" fmla="*/ 975221 h 1018949"/>
                <a:gd name="connsiteX9" fmla="*/ 411763 w 616069"/>
                <a:gd name="connsiteY9" fmla="*/ 800446 h 1018949"/>
                <a:gd name="connsiteX10" fmla="*/ 391499 w 616069"/>
                <a:gd name="connsiteY10" fmla="*/ 539551 h 1018949"/>
                <a:gd name="connsiteX11" fmla="*/ 391499 w 616069"/>
                <a:gd name="connsiteY11" fmla="*/ 314117 h 1018949"/>
                <a:gd name="connsiteX12" fmla="*/ 439626 w 616069"/>
                <a:gd name="connsiteY12" fmla="*/ 217865 h 1018949"/>
                <a:gd name="connsiteX13" fmla="*/ 571340 w 616069"/>
                <a:gd name="connsiteY13" fmla="*/ 111480 h 1018949"/>
                <a:gd name="connsiteX14" fmla="*/ 442159 w 616069"/>
                <a:gd name="connsiteY14" fmla="*/ 53222 h 1018949"/>
                <a:gd name="connsiteX15" fmla="*/ 209126 w 616069"/>
                <a:gd name="connsiteY15" fmla="*/ 53222 h 1018949"/>
                <a:gd name="connsiteX16" fmla="*/ 95143 w 616069"/>
                <a:gd name="connsiteY16" fmla="*/ 86151 h 1018949"/>
                <a:gd name="connsiteX17" fmla="*/ 72346 w 616069"/>
                <a:gd name="connsiteY17" fmla="*/ 136810 h 1018949"/>
                <a:gd name="connsiteX18" fmla="*/ 161000 w 616069"/>
                <a:gd name="connsiteY18" fmla="*/ 212799 h 1018949"/>
                <a:gd name="connsiteX19" fmla="*/ 242054 w 616069"/>
                <a:gd name="connsiteY19" fmla="*/ 278656 h 1018949"/>
                <a:gd name="connsiteX20" fmla="*/ 259785 w 616069"/>
                <a:gd name="connsiteY20" fmla="*/ 478760 h 1018949"/>
                <a:gd name="connsiteX21" fmla="*/ 229390 w 616069"/>
                <a:gd name="connsiteY21" fmla="*/ 757386 h 1018949"/>
                <a:gd name="connsiteX22" fmla="*/ 140736 w 616069"/>
                <a:gd name="connsiteY22" fmla="*/ 1018281 h 1018949"/>
                <a:gd name="connsiteX23" fmla="*/ 176197 w 616069"/>
                <a:gd name="connsiteY23" fmla="*/ 823243 h 1018949"/>
                <a:gd name="connsiteX24" fmla="*/ 209126 w 616069"/>
                <a:gd name="connsiteY24" fmla="*/ 542084 h 1018949"/>
                <a:gd name="connsiteX25" fmla="*/ 206593 w 616069"/>
                <a:gd name="connsiteY25" fmla="*/ 303985 h 1018949"/>
                <a:gd name="connsiteX26" fmla="*/ 97676 w 616069"/>
                <a:gd name="connsiteY26" fmla="*/ 222931 h 1018949"/>
                <a:gd name="connsiteX27" fmla="*/ 26753 w 616069"/>
                <a:gd name="connsiteY27" fmla="*/ 152008 h 1018949"/>
                <a:gd name="connsiteX28" fmla="*/ 19154 w 616069"/>
                <a:gd name="connsiteY28" fmla="*/ 98815 h 1018949"/>
                <a:gd name="connsiteX0" fmla="*/ 7353 w 604268"/>
                <a:gd name="connsiteY0" fmla="*/ 98815 h 1018949"/>
                <a:gd name="connsiteX1" fmla="*/ 275847 w 604268"/>
                <a:gd name="connsiteY1" fmla="*/ 30 h 1018949"/>
                <a:gd name="connsiteX2" fmla="*/ 597533 w 604268"/>
                <a:gd name="connsiteY2" fmla="*/ 91217 h 1018949"/>
                <a:gd name="connsiteX3" fmla="*/ 569671 w 604268"/>
                <a:gd name="connsiteY3" fmla="*/ 169738 h 1018949"/>
                <a:gd name="connsiteX4" fmla="*/ 417693 w 604268"/>
                <a:gd name="connsiteY4" fmla="*/ 301453 h 1018949"/>
                <a:gd name="connsiteX5" fmla="*/ 430358 w 604268"/>
                <a:gd name="connsiteY5" fmla="*/ 534485 h 1018949"/>
                <a:gd name="connsiteX6" fmla="*/ 483550 w 604268"/>
                <a:gd name="connsiteY6" fmla="*/ 889100 h 1018949"/>
                <a:gd name="connsiteX7" fmla="*/ 529143 w 604268"/>
                <a:gd name="connsiteY7" fmla="*/ 980287 h 1018949"/>
                <a:gd name="connsiteX8" fmla="*/ 470885 w 604268"/>
                <a:gd name="connsiteY8" fmla="*/ 975221 h 1018949"/>
                <a:gd name="connsiteX9" fmla="*/ 399962 w 604268"/>
                <a:gd name="connsiteY9" fmla="*/ 800446 h 1018949"/>
                <a:gd name="connsiteX10" fmla="*/ 379698 w 604268"/>
                <a:gd name="connsiteY10" fmla="*/ 539551 h 1018949"/>
                <a:gd name="connsiteX11" fmla="*/ 379698 w 604268"/>
                <a:gd name="connsiteY11" fmla="*/ 314117 h 1018949"/>
                <a:gd name="connsiteX12" fmla="*/ 427825 w 604268"/>
                <a:gd name="connsiteY12" fmla="*/ 217865 h 1018949"/>
                <a:gd name="connsiteX13" fmla="*/ 559539 w 604268"/>
                <a:gd name="connsiteY13" fmla="*/ 111480 h 1018949"/>
                <a:gd name="connsiteX14" fmla="*/ 430358 w 604268"/>
                <a:gd name="connsiteY14" fmla="*/ 53222 h 1018949"/>
                <a:gd name="connsiteX15" fmla="*/ 197325 w 604268"/>
                <a:gd name="connsiteY15" fmla="*/ 53222 h 1018949"/>
                <a:gd name="connsiteX16" fmla="*/ 83342 w 604268"/>
                <a:gd name="connsiteY16" fmla="*/ 86151 h 1018949"/>
                <a:gd name="connsiteX17" fmla="*/ 60545 w 604268"/>
                <a:gd name="connsiteY17" fmla="*/ 136810 h 1018949"/>
                <a:gd name="connsiteX18" fmla="*/ 149199 w 604268"/>
                <a:gd name="connsiteY18" fmla="*/ 212799 h 1018949"/>
                <a:gd name="connsiteX19" fmla="*/ 230253 w 604268"/>
                <a:gd name="connsiteY19" fmla="*/ 278656 h 1018949"/>
                <a:gd name="connsiteX20" fmla="*/ 247984 w 604268"/>
                <a:gd name="connsiteY20" fmla="*/ 478760 h 1018949"/>
                <a:gd name="connsiteX21" fmla="*/ 217589 w 604268"/>
                <a:gd name="connsiteY21" fmla="*/ 757386 h 1018949"/>
                <a:gd name="connsiteX22" fmla="*/ 128935 w 604268"/>
                <a:gd name="connsiteY22" fmla="*/ 1018281 h 1018949"/>
                <a:gd name="connsiteX23" fmla="*/ 164396 w 604268"/>
                <a:gd name="connsiteY23" fmla="*/ 823243 h 1018949"/>
                <a:gd name="connsiteX24" fmla="*/ 197325 w 604268"/>
                <a:gd name="connsiteY24" fmla="*/ 542084 h 1018949"/>
                <a:gd name="connsiteX25" fmla="*/ 194792 w 604268"/>
                <a:gd name="connsiteY25" fmla="*/ 303985 h 1018949"/>
                <a:gd name="connsiteX26" fmla="*/ 85875 w 604268"/>
                <a:gd name="connsiteY26" fmla="*/ 222931 h 1018949"/>
                <a:gd name="connsiteX27" fmla="*/ 7353 w 604268"/>
                <a:gd name="connsiteY27" fmla="*/ 98815 h 1018949"/>
                <a:gd name="connsiteX0" fmla="*/ 7353 w 611842"/>
                <a:gd name="connsiteY0" fmla="*/ 98807 h 1018941"/>
                <a:gd name="connsiteX1" fmla="*/ 275847 w 611842"/>
                <a:gd name="connsiteY1" fmla="*/ 22 h 1018941"/>
                <a:gd name="connsiteX2" fmla="*/ 597533 w 611842"/>
                <a:gd name="connsiteY2" fmla="*/ 91209 h 1018941"/>
                <a:gd name="connsiteX3" fmla="*/ 541808 w 611842"/>
                <a:gd name="connsiteY3" fmla="*/ 217857 h 1018941"/>
                <a:gd name="connsiteX4" fmla="*/ 417693 w 611842"/>
                <a:gd name="connsiteY4" fmla="*/ 301445 h 1018941"/>
                <a:gd name="connsiteX5" fmla="*/ 430358 w 611842"/>
                <a:gd name="connsiteY5" fmla="*/ 534477 h 1018941"/>
                <a:gd name="connsiteX6" fmla="*/ 483550 w 611842"/>
                <a:gd name="connsiteY6" fmla="*/ 889092 h 1018941"/>
                <a:gd name="connsiteX7" fmla="*/ 529143 w 611842"/>
                <a:gd name="connsiteY7" fmla="*/ 980279 h 1018941"/>
                <a:gd name="connsiteX8" fmla="*/ 470885 w 611842"/>
                <a:gd name="connsiteY8" fmla="*/ 975213 h 1018941"/>
                <a:gd name="connsiteX9" fmla="*/ 399962 w 611842"/>
                <a:gd name="connsiteY9" fmla="*/ 800438 h 1018941"/>
                <a:gd name="connsiteX10" fmla="*/ 379698 w 611842"/>
                <a:gd name="connsiteY10" fmla="*/ 539543 h 1018941"/>
                <a:gd name="connsiteX11" fmla="*/ 379698 w 611842"/>
                <a:gd name="connsiteY11" fmla="*/ 314109 h 1018941"/>
                <a:gd name="connsiteX12" fmla="*/ 427825 w 611842"/>
                <a:gd name="connsiteY12" fmla="*/ 217857 h 1018941"/>
                <a:gd name="connsiteX13" fmla="*/ 559539 w 611842"/>
                <a:gd name="connsiteY13" fmla="*/ 111472 h 1018941"/>
                <a:gd name="connsiteX14" fmla="*/ 430358 w 611842"/>
                <a:gd name="connsiteY14" fmla="*/ 53214 h 1018941"/>
                <a:gd name="connsiteX15" fmla="*/ 197325 w 611842"/>
                <a:gd name="connsiteY15" fmla="*/ 53214 h 1018941"/>
                <a:gd name="connsiteX16" fmla="*/ 83342 w 611842"/>
                <a:gd name="connsiteY16" fmla="*/ 86143 h 1018941"/>
                <a:gd name="connsiteX17" fmla="*/ 60545 w 611842"/>
                <a:gd name="connsiteY17" fmla="*/ 136802 h 1018941"/>
                <a:gd name="connsiteX18" fmla="*/ 149199 w 611842"/>
                <a:gd name="connsiteY18" fmla="*/ 212791 h 1018941"/>
                <a:gd name="connsiteX19" fmla="*/ 230253 w 611842"/>
                <a:gd name="connsiteY19" fmla="*/ 278648 h 1018941"/>
                <a:gd name="connsiteX20" fmla="*/ 247984 w 611842"/>
                <a:gd name="connsiteY20" fmla="*/ 478752 h 1018941"/>
                <a:gd name="connsiteX21" fmla="*/ 217589 w 611842"/>
                <a:gd name="connsiteY21" fmla="*/ 757378 h 1018941"/>
                <a:gd name="connsiteX22" fmla="*/ 128935 w 611842"/>
                <a:gd name="connsiteY22" fmla="*/ 1018273 h 1018941"/>
                <a:gd name="connsiteX23" fmla="*/ 164396 w 611842"/>
                <a:gd name="connsiteY23" fmla="*/ 823235 h 1018941"/>
                <a:gd name="connsiteX24" fmla="*/ 197325 w 611842"/>
                <a:gd name="connsiteY24" fmla="*/ 542076 h 1018941"/>
                <a:gd name="connsiteX25" fmla="*/ 194792 w 611842"/>
                <a:gd name="connsiteY25" fmla="*/ 303977 h 1018941"/>
                <a:gd name="connsiteX26" fmla="*/ 85875 w 611842"/>
                <a:gd name="connsiteY26" fmla="*/ 222923 h 1018941"/>
                <a:gd name="connsiteX27" fmla="*/ 7353 w 611842"/>
                <a:gd name="connsiteY27" fmla="*/ 98807 h 1018941"/>
                <a:gd name="connsiteX0" fmla="*/ 7353 w 599715"/>
                <a:gd name="connsiteY0" fmla="*/ 98812 h 1018946"/>
                <a:gd name="connsiteX1" fmla="*/ 275847 w 599715"/>
                <a:gd name="connsiteY1" fmla="*/ 27 h 1018946"/>
                <a:gd name="connsiteX2" fmla="*/ 597533 w 599715"/>
                <a:gd name="connsiteY2" fmla="*/ 91214 h 1018946"/>
                <a:gd name="connsiteX3" fmla="*/ 417693 w 599715"/>
                <a:gd name="connsiteY3" fmla="*/ 301450 h 1018946"/>
                <a:gd name="connsiteX4" fmla="*/ 430358 w 599715"/>
                <a:gd name="connsiteY4" fmla="*/ 534482 h 1018946"/>
                <a:gd name="connsiteX5" fmla="*/ 483550 w 599715"/>
                <a:gd name="connsiteY5" fmla="*/ 889097 h 1018946"/>
                <a:gd name="connsiteX6" fmla="*/ 529143 w 599715"/>
                <a:gd name="connsiteY6" fmla="*/ 980284 h 1018946"/>
                <a:gd name="connsiteX7" fmla="*/ 470885 w 599715"/>
                <a:gd name="connsiteY7" fmla="*/ 975218 h 1018946"/>
                <a:gd name="connsiteX8" fmla="*/ 399962 w 599715"/>
                <a:gd name="connsiteY8" fmla="*/ 800443 h 1018946"/>
                <a:gd name="connsiteX9" fmla="*/ 379698 w 599715"/>
                <a:gd name="connsiteY9" fmla="*/ 539548 h 1018946"/>
                <a:gd name="connsiteX10" fmla="*/ 379698 w 599715"/>
                <a:gd name="connsiteY10" fmla="*/ 314114 h 1018946"/>
                <a:gd name="connsiteX11" fmla="*/ 427825 w 599715"/>
                <a:gd name="connsiteY11" fmla="*/ 217862 h 1018946"/>
                <a:gd name="connsiteX12" fmla="*/ 559539 w 599715"/>
                <a:gd name="connsiteY12" fmla="*/ 111477 h 1018946"/>
                <a:gd name="connsiteX13" fmla="*/ 430358 w 599715"/>
                <a:gd name="connsiteY13" fmla="*/ 53219 h 1018946"/>
                <a:gd name="connsiteX14" fmla="*/ 197325 w 599715"/>
                <a:gd name="connsiteY14" fmla="*/ 53219 h 1018946"/>
                <a:gd name="connsiteX15" fmla="*/ 83342 w 599715"/>
                <a:gd name="connsiteY15" fmla="*/ 86148 h 1018946"/>
                <a:gd name="connsiteX16" fmla="*/ 60545 w 599715"/>
                <a:gd name="connsiteY16" fmla="*/ 136807 h 1018946"/>
                <a:gd name="connsiteX17" fmla="*/ 149199 w 599715"/>
                <a:gd name="connsiteY17" fmla="*/ 212796 h 1018946"/>
                <a:gd name="connsiteX18" fmla="*/ 230253 w 599715"/>
                <a:gd name="connsiteY18" fmla="*/ 278653 h 1018946"/>
                <a:gd name="connsiteX19" fmla="*/ 247984 w 599715"/>
                <a:gd name="connsiteY19" fmla="*/ 478757 h 1018946"/>
                <a:gd name="connsiteX20" fmla="*/ 217589 w 599715"/>
                <a:gd name="connsiteY20" fmla="*/ 757383 h 1018946"/>
                <a:gd name="connsiteX21" fmla="*/ 128935 w 599715"/>
                <a:gd name="connsiteY21" fmla="*/ 1018278 h 1018946"/>
                <a:gd name="connsiteX22" fmla="*/ 164396 w 599715"/>
                <a:gd name="connsiteY22" fmla="*/ 823240 h 1018946"/>
                <a:gd name="connsiteX23" fmla="*/ 197325 w 599715"/>
                <a:gd name="connsiteY23" fmla="*/ 542081 h 1018946"/>
                <a:gd name="connsiteX24" fmla="*/ 194792 w 599715"/>
                <a:gd name="connsiteY24" fmla="*/ 303982 h 1018946"/>
                <a:gd name="connsiteX25" fmla="*/ 85875 w 599715"/>
                <a:gd name="connsiteY25" fmla="*/ 222928 h 1018946"/>
                <a:gd name="connsiteX26" fmla="*/ 7353 w 599715"/>
                <a:gd name="connsiteY26" fmla="*/ 98812 h 1018946"/>
                <a:gd name="connsiteX0" fmla="*/ 8226 w 600185"/>
                <a:gd name="connsiteY0" fmla="*/ 98812 h 1018946"/>
                <a:gd name="connsiteX1" fmla="*/ 291918 w 600185"/>
                <a:gd name="connsiteY1" fmla="*/ 27 h 1018946"/>
                <a:gd name="connsiteX2" fmla="*/ 598406 w 600185"/>
                <a:gd name="connsiteY2" fmla="*/ 91214 h 1018946"/>
                <a:gd name="connsiteX3" fmla="*/ 418566 w 600185"/>
                <a:gd name="connsiteY3" fmla="*/ 301450 h 1018946"/>
                <a:gd name="connsiteX4" fmla="*/ 431231 w 600185"/>
                <a:gd name="connsiteY4" fmla="*/ 534482 h 1018946"/>
                <a:gd name="connsiteX5" fmla="*/ 484423 w 600185"/>
                <a:gd name="connsiteY5" fmla="*/ 889097 h 1018946"/>
                <a:gd name="connsiteX6" fmla="*/ 530016 w 600185"/>
                <a:gd name="connsiteY6" fmla="*/ 980284 h 1018946"/>
                <a:gd name="connsiteX7" fmla="*/ 471758 w 600185"/>
                <a:gd name="connsiteY7" fmla="*/ 975218 h 1018946"/>
                <a:gd name="connsiteX8" fmla="*/ 400835 w 600185"/>
                <a:gd name="connsiteY8" fmla="*/ 800443 h 1018946"/>
                <a:gd name="connsiteX9" fmla="*/ 380571 w 600185"/>
                <a:gd name="connsiteY9" fmla="*/ 539548 h 1018946"/>
                <a:gd name="connsiteX10" fmla="*/ 380571 w 600185"/>
                <a:gd name="connsiteY10" fmla="*/ 314114 h 1018946"/>
                <a:gd name="connsiteX11" fmla="*/ 428698 w 600185"/>
                <a:gd name="connsiteY11" fmla="*/ 217862 h 1018946"/>
                <a:gd name="connsiteX12" fmla="*/ 560412 w 600185"/>
                <a:gd name="connsiteY12" fmla="*/ 111477 h 1018946"/>
                <a:gd name="connsiteX13" fmla="*/ 431231 w 600185"/>
                <a:gd name="connsiteY13" fmla="*/ 53219 h 1018946"/>
                <a:gd name="connsiteX14" fmla="*/ 198198 w 600185"/>
                <a:gd name="connsiteY14" fmla="*/ 53219 h 1018946"/>
                <a:gd name="connsiteX15" fmla="*/ 84215 w 600185"/>
                <a:gd name="connsiteY15" fmla="*/ 86148 h 1018946"/>
                <a:gd name="connsiteX16" fmla="*/ 61418 w 600185"/>
                <a:gd name="connsiteY16" fmla="*/ 136807 h 1018946"/>
                <a:gd name="connsiteX17" fmla="*/ 150072 w 600185"/>
                <a:gd name="connsiteY17" fmla="*/ 212796 h 1018946"/>
                <a:gd name="connsiteX18" fmla="*/ 231126 w 600185"/>
                <a:gd name="connsiteY18" fmla="*/ 278653 h 1018946"/>
                <a:gd name="connsiteX19" fmla="*/ 248857 w 600185"/>
                <a:gd name="connsiteY19" fmla="*/ 478757 h 1018946"/>
                <a:gd name="connsiteX20" fmla="*/ 218462 w 600185"/>
                <a:gd name="connsiteY20" fmla="*/ 757383 h 1018946"/>
                <a:gd name="connsiteX21" fmla="*/ 129808 w 600185"/>
                <a:gd name="connsiteY21" fmla="*/ 1018278 h 1018946"/>
                <a:gd name="connsiteX22" fmla="*/ 165269 w 600185"/>
                <a:gd name="connsiteY22" fmla="*/ 823240 h 1018946"/>
                <a:gd name="connsiteX23" fmla="*/ 198198 w 600185"/>
                <a:gd name="connsiteY23" fmla="*/ 542081 h 1018946"/>
                <a:gd name="connsiteX24" fmla="*/ 195665 w 600185"/>
                <a:gd name="connsiteY24" fmla="*/ 303982 h 1018946"/>
                <a:gd name="connsiteX25" fmla="*/ 86748 w 600185"/>
                <a:gd name="connsiteY25" fmla="*/ 222928 h 1018946"/>
                <a:gd name="connsiteX26" fmla="*/ 8226 w 600185"/>
                <a:gd name="connsiteY26" fmla="*/ 98812 h 1018946"/>
                <a:gd name="connsiteX0" fmla="*/ 8226 w 599188"/>
                <a:gd name="connsiteY0" fmla="*/ 98816 h 1018950"/>
                <a:gd name="connsiteX1" fmla="*/ 291918 w 599188"/>
                <a:gd name="connsiteY1" fmla="*/ 31 h 1018950"/>
                <a:gd name="connsiteX2" fmla="*/ 598406 w 599188"/>
                <a:gd name="connsiteY2" fmla="*/ 91218 h 1018950"/>
                <a:gd name="connsiteX3" fmla="*/ 418566 w 599188"/>
                <a:gd name="connsiteY3" fmla="*/ 301454 h 1018950"/>
                <a:gd name="connsiteX4" fmla="*/ 431231 w 599188"/>
                <a:gd name="connsiteY4" fmla="*/ 534486 h 1018950"/>
                <a:gd name="connsiteX5" fmla="*/ 484423 w 599188"/>
                <a:gd name="connsiteY5" fmla="*/ 889101 h 1018950"/>
                <a:gd name="connsiteX6" fmla="*/ 530016 w 599188"/>
                <a:gd name="connsiteY6" fmla="*/ 980288 h 1018950"/>
                <a:gd name="connsiteX7" fmla="*/ 471758 w 599188"/>
                <a:gd name="connsiteY7" fmla="*/ 975222 h 1018950"/>
                <a:gd name="connsiteX8" fmla="*/ 400835 w 599188"/>
                <a:gd name="connsiteY8" fmla="*/ 800447 h 1018950"/>
                <a:gd name="connsiteX9" fmla="*/ 380571 w 599188"/>
                <a:gd name="connsiteY9" fmla="*/ 539552 h 1018950"/>
                <a:gd name="connsiteX10" fmla="*/ 380571 w 599188"/>
                <a:gd name="connsiteY10" fmla="*/ 314118 h 1018950"/>
                <a:gd name="connsiteX11" fmla="*/ 428698 w 599188"/>
                <a:gd name="connsiteY11" fmla="*/ 217866 h 1018950"/>
                <a:gd name="connsiteX12" fmla="*/ 560412 w 599188"/>
                <a:gd name="connsiteY12" fmla="*/ 111481 h 1018950"/>
                <a:gd name="connsiteX13" fmla="*/ 431231 w 599188"/>
                <a:gd name="connsiteY13" fmla="*/ 53223 h 1018950"/>
                <a:gd name="connsiteX14" fmla="*/ 198198 w 599188"/>
                <a:gd name="connsiteY14" fmla="*/ 53223 h 1018950"/>
                <a:gd name="connsiteX15" fmla="*/ 84215 w 599188"/>
                <a:gd name="connsiteY15" fmla="*/ 86152 h 1018950"/>
                <a:gd name="connsiteX16" fmla="*/ 61418 w 599188"/>
                <a:gd name="connsiteY16" fmla="*/ 136811 h 1018950"/>
                <a:gd name="connsiteX17" fmla="*/ 150072 w 599188"/>
                <a:gd name="connsiteY17" fmla="*/ 212800 h 1018950"/>
                <a:gd name="connsiteX18" fmla="*/ 231126 w 599188"/>
                <a:gd name="connsiteY18" fmla="*/ 278657 h 1018950"/>
                <a:gd name="connsiteX19" fmla="*/ 248857 w 599188"/>
                <a:gd name="connsiteY19" fmla="*/ 478761 h 1018950"/>
                <a:gd name="connsiteX20" fmla="*/ 218462 w 599188"/>
                <a:gd name="connsiteY20" fmla="*/ 757387 h 1018950"/>
                <a:gd name="connsiteX21" fmla="*/ 129808 w 599188"/>
                <a:gd name="connsiteY21" fmla="*/ 1018282 h 1018950"/>
                <a:gd name="connsiteX22" fmla="*/ 165269 w 599188"/>
                <a:gd name="connsiteY22" fmla="*/ 823244 h 1018950"/>
                <a:gd name="connsiteX23" fmla="*/ 198198 w 599188"/>
                <a:gd name="connsiteY23" fmla="*/ 542085 h 1018950"/>
                <a:gd name="connsiteX24" fmla="*/ 195665 w 599188"/>
                <a:gd name="connsiteY24" fmla="*/ 303986 h 1018950"/>
                <a:gd name="connsiteX25" fmla="*/ 86748 w 599188"/>
                <a:gd name="connsiteY25" fmla="*/ 222932 h 1018950"/>
                <a:gd name="connsiteX26" fmla="*/ 8226 w 599188"/>
                <a:gd name="connsiteY26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423520 w 591477"/>
                <a:gd name="connsiteY13" fmla="*/ 53223 h 1018950"/>
                <a:gd name="connsiteX14" fmla="*/ 190487 w 591477"/>
                <a:gd name="connsiteY14" fmla="*/ 53223 h 1018950"/>
                <a:gd name="connsiteX15" fmla="*/ 76504 w 591477"/>
                <a:gd name="connsiteY15" fmla="*/ 86152 h 1018950"/>
                <a:gd name="connsiteX16" fmla="*/ 53707 w 591477"/>
                <a:gd name="connsiteY16" fmla="*/ 136811 h 1018950"/>
                <a:gd name="connsiteX17" fmla="*/ 142361 w 591477"/>
                <a:gd name="connsiteY17" fmla="*/ 212800 h 1018950"/>
                <a:gd name="connsiteX18" fmla="*/ 223415 w 591477"/>
                <a:gd name="connsiteY18" fmla="*/ 278657 h 1018950"/>
                <a:gd name="connsiteX19" fmla="*/ 241146 w 591477"/>
                <a:gd name="connsiteY19" fmla="*/ 478761 h 1018950"/>
                <a:gd name="connsiteX20" fmla="*/ 210751 w 591477"/>
                <a:gd name="connsiteY20" fmla="*/ 757387 h 1018950"/>
                <a:gd name="connsiteX21" fmla="*/ 122097 w 591477"/>
                <a:gd name="connsiteY21" fmla="*/ 1018282 h 1018950"/>
                <a:gd name="connsiteX22" fmla="*/ 157558 w 591477"/>
                <a:gd name="connsiteY22" fmla="*/ 823244 h 1018950"/>
                <a:gd name="connsiteX23" fmla="*/ 190487 w 591477"/>
                <a:gd name="connsiteY23" fmla="*/ 542085 h 1018950"/>
                <a:gd name="connsiteX24" fmla="*/ 187954 w 591477"/>
                <a:gd name="connsiteY24" fmla="*/ 303986 h 1018950"/>
                <a:gd name="connsiteX25" fmla="*/ 79037 w 591477"/>
                <a:gd name="connsiteY25" fmla="*/ 222932 h 1018950"/>
                <a:gd name="connsiteX26" fmla="*/ 515 w 591477"/>
                <a:gd name="connsiteY26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423520 w 591477"/>
                <a:gd name="connsiteY13" fmla="*/ 53223 h 1018950"/>
                <a:gd name="connsiteX14" fmla="*/ 284207 w 591477"/>
                <a:gd name="connsiteY14" fmla="*/ 48157 h 1018950"/>
                <a:gd name="connsiteX15" fmla="*/ 76504 w 591477"/>
                <a:gd name="connsiteY15" fmla="*/ 86152 h 1018950"/>
                <a:gd name="connsiteX16" fmla="*/ 53707 w 591477"/>
                <a:gd name="connsiteY16" fmla="*/ 136811 h 1018950"/>
                <a:gd name="connsiteX17" fmla="*/ 142361 w 591477"/>
                <a:gd name="connsiteY17" fmla="*/ 212800 h 1018950"/>
                <a:gd name="connsiteX18" fmla="*/ 223415 w 591477"/>
                <a:gd name="connsiteY18" fmla="*/ 278657 h 1018950"/>
                <a:gd name="connsiteX19" fmla="*/ 241146 w 591477"/>
                <a:gd name="connsiteY19" fmla="*/ 478761 h 1018950"/>
                <a:gd name="connsiteX20" fmla="*/ 210751 w 591477"/>
                <a:gd name="connsiteY20" fmla="*/ 757387 h 1018950"/>
                <a:gd name="connsiteX21" fmla="*/ 122097 w 591477"/>
                <a:gd name="connsiteY21" fmla="*/ 1018282 h 1018950"/>
                <a:gd name="connsiteX22" fmla="*/ 157558 w 591477"/>
                <a:gd name="connsiteY22" fmla="*/ 823244 h 1018950"/>
                <a:gd name="connsiteX23" fmla="*/ 190487 w 591477"/>
                <a:gd name="connsiteY23" fmla="*/ 542085 h 1018950"/>
                <a:gd name="connsiteX24" fmla="*/ 187954 w 591477"/>
                <a:gd name="connsiteY24" fmla="*/ 303986 h 1018950"/>
                <a:gd name="connsiteX25" fmla="*/ 79037 w 591477"/>
                <a:gd name="connsiteY25" fmla="*/ 222932 h 1018950"/>
                <a:gd name="connsiteX26" fmla="*/ 515 w 591477"/>
                <a:gd name="connsiteY26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76504 w 591477"/>
                <a:gd name="connsiteY14" fmla="*/ 86152 h 1018950"/>
                <a:gd name="connsiteX15" fmla="*/ 53707 w 591477"/>
                <a:gd name="connsiteY15" fmla="*/ 136811 h 1018950"/>
                <a:gd name="connsiteX16" fmla="*/ 142361 w 591477"/>
                <a:gd name="connsiteY16" fmla="*/ 212800 h 1018950"/>
                <a:gd name="connsiteX17" fmla="*/ 223415 w 591477"/>
                <a:gd name="connsiteY17" fmla="*/ 278657 h 1018950"/>
                <a:gd name="connsiteX18" fmla="*/ 241146 w 591477"/>
                <a:gd name="connsiteY18" fmla="*/ 478761 h 1018950"/>
                <a:gd name="connsiteX19" fmla="*/ 210751 w 591477"/>
                <a:gd name="connsiteY19" fmla="*/ 757387 h 1018950"/>
                <a:gd name="connsiteX20" fmla="*/ 122097 w 591477"/>
                <a:gd name="connsiteY20" fmla="*/ 1018282 h 1018950"/>
                <a:gd name="connsiteX21" fmla="*/ 157558 w 591477"/>
                <a:gd name="connsiteY21" fmla="*/ 823244 h 1018950"/>
                <a:gd name="connsiteX22" fmla="*/ 190487 w 591477"/>
                <a:gd name="connsiteY22" fmla="*/ 542085 h 1018950"/>
                <a:gd name="connsiteX23" fmla="*/ 187954 w 591477"/>
                <a:gd name="connsiteY23" fmla="*/ 303986 h 1018950"/>
                <a:gd name="connsiteX24" fmla="*/ 79037 w 591477"/>
                <a:gd name="connsiteY24" fmla="*/ 222932 h 1018950"/>
                <a:gd name="connsiteX25" fmla="*/ 515 w 591477"/>
                <a:gd name="connsiteY25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76504 w 591477"/>
                <a:gd name="connsiteY14" fmla="*/ 86152 h 1018950"/>
                <a:gd name="connsiteX15" fmla="*/ 53707 w 591477"/>
                <a:gd name="connsiteY15" fmla="*/ 136811 h 1018950"/>
                <a:gd name="connsiteX16" fmla="*/ 142361 w 591477"/>
                <a:gd name="connsiteY16" fmla="*/ 212800 h 1018950"/>
                <a:gd name="connsiteX17" fmla="*/ 223415 w 591477"/>
                <a:gd name="connsiteY17" fmla="*/ 278657 h 1018950"/>
                <a:gd name="connsiteX18" fmla="*/ 241146 w 591477"/>
                <a:gd name="connsiteY18" fmla="*/ 478761 h 1018950"/>
                <a:gd name="connsiteX19" fmla="*/ 210751 w 591477"/>
                <a:gd name="connsiteY19" fmla="*/ 757387 h 1018950"/>
                <a:gd name="connsiteX20" fmla="*/ 122097 w 591477"/>
                <a:gd name="connsiteY20" fmla="*/ 1018282 h 1018950"/>
                <a:gd name="connsiteX21" fmla="*/ 157558 w 591477"/>
                <a:gd name="connsiteY21" fmla="*/ 823244 h 1018950"/>
                <a:gd name="connsiteX22" fmla="*/ 190487 w 591477"/>
                <a:gd name="connsiteY22" fmla="*/ 542085 h 1018950"/>
                <a:gd name="connsiteX23" fmla="*/ 187954 w 591477"/>
                <a:gd name="connsiteY23" fmla="*/ 303986 h 1018950"/>
                <a:gd name="connsiteX24" fmla="*/ 79037 w 591477"/>
                <a:gd name="connsiteY24" fmla="*/ 222932 h 1018950"/>
                <a:gd name="connsiteX25" fmla="*/ 515 w 591477"/>
                <a:gd name="connsiteY25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53707 w 591477"/>
                <a:gd name="connsiteY14" fmla="*/ 136811 h 1018950"/>
                <a:gd name="connsiteX15" fmla="*/ 142361 w 591477"/>
                <a:gd name="connsiteY15" fmla="*/ 212800 h 1018950"/>
                <a:gd name="connsiteX16" fmla="*/ 223415 w 591477"/>
                <a:gd name="connsiteY16" fmla="*/ 278657 h 1018950"/>
                <a:gd name="connsiteX17" fmla="*/ 241146 w 591477"/>
                <a:gd name="connsiteY17" fmla="*/ 478761 h 1018950"/>
                <a:gd name="connsiteX18" fmla="*/ 210751 w 591477"/>
                <a:gd name="connsiteY18" fmla="*/ 757387 h 1018950"/>
                <a:gd name="connsiteX19" fmla="*/ 122097 w 591477"/>
                <a:gd name="connsiteY19" fmla="*/ 1018282 h 1018950"/>
                <a:gd name="connsiteX20" fmla="*/ 157558 w 591477"/>
                <a:gd name="connsiteY20" fmla="*/ 823244 h 1018950"/>
                <a:gd name="connsiteX21" fmla="*/ 190487 w 591477"/>
                <a:gd name="connsiteY21" fmla="*/ 542085 h 1018950"/>
                <a:gd name="connsiteX22" fmla="*/ 187954 w 591477"/>
                <a:gd name="connsiteY22" fmla="*/ 303986 h 1018950"/>
                <a:gd name="connsiteX23" fmla="*/ 79037 w 591477"/>
                <a:gd name="connsiteY23" fmla="*/ 222932 h 1018950"/>
                <a:gd name="connsiteX24" fmla="*/ 515 w 591477"/>
                <a:gd name="connsiteY24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53707 w 591477"/>
                <a:gd name="connsiteY14" fmla="*/ 114014 h 1018950"/>
                <a:gd name="connsiteX15" fmla="*/ 142361 w 591477"/>
                <a:gd name="connsiteY15" fmla="*/ 212800 h 1018950"/>
                <a:gd name="connsiteX16" fmla="*/ 223415 w 591477"/>
                <a:gd name="connsiteY16" fmla="*/ 278657 h 1018950"/>
                <a:gd name="connsiteX17" fmla="*/ 241146 w 591477"/>
                <a:gd name="connsiteY17" fmla="*/ 478761 h 1018950"/>
                <a:gd name="connsiteX18" fmla="*/ 210751 w 591477"/>
                <a:gd name="connsiteY18" fmla="*/ 757387 h 1018950"/>
                <a:gd name="connsiteX19" fmla="*/ 122097 w 591477"/>
                <a:gd name="connsiteY19" fmla="*/ 1018282 h 1018950"/>
                <a:gd name="connsiteX20" fmla="*/ 157558 w 591477"/>
                <a:gd name="connsiteY20" fmla="*/ 823244 h 1018950"/>
                <a:gd name="connsiteX21" fmla="*/ 190487 w 591477"/>
                <a:gd name="connsiteY21" fmla="*/ 542085 h 1018950"/>
                <a:gd name="connsiteX22" fmla="*/ 187954 w 591477"/>
                <a:gd name="connsiteY22" fmla="*/ 303986 h 1018950"/>
                <a:gd name="connsiteX23" fmla="*/ 79037 w 591477"/>
                <a:gd name="connsiteY23" fmla="*/ 222932 h 1018950"/>
                <a:gd name="connsiteX24" fmla="*/ 515 w 591477"/>
                <a:gd name="connsiteY24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53707 w 591477"/>
                <a:gd name="connsiteY14" fmla="*/ 114014 h 1018950"/>
                <a:gd name="connsiteX15" fmla="*/ 142361 w 591477"/>
                <a:gd name="connsiteY15" fmla="*/ 212800 h 1018950"/>
                <a:gd name="connsiteX16" fmla="*/ 223415 w 591477"/>
                <a:gd name="connsiteY16" fmla="*/ 278657 h 1018950"/>
                <a:gd name="connsiteX17" fmla="*/ 241146 w 591477"/>
                <a:gd name="connsiteY17" fmla="*/ 478761 h 1018950"/>
                <a:gd name="connsiteX18" fmla="*/ 210751 w 591477"/>
                <a:gd name="connsiteY18" fmla="*/ 757387 h 1018950"/>
                <a:gd name="connsiteX19" fmla="*/ 122097 w 591477"/>
                <a:gd name="connsiteY19" fmla="*/ 1018282 h 1018950"/>
                <a:gd name="connsiteX20" fmla="*/ 157558 w 591477"/>
                <a:gd name="connsiteY20" fmla="*/ 823244 h 1018950"/>
                <a:gd name="connsiteX21" fmla="*/ 190487 w 591477"/>
                <a:gd name="connsiteY21" fmla="*/ 542085 h 1018950"/>
                <a:gd name="connsiteX22" fmla="*/ 187954 w 591477"/>
                <a:gd name="connsiteY22" fmla="*/ 303986 h 1018950"/>
                <a:gd name="connsiteX23" fmla="*/ 79037 w 591477"/>
                <a:gd name="connsiteY23" fmla="*/ 222932 h 1018950"/>
                <a:gd name="connsiteX24" fmla="*/ 515 w 591477"/>
                <a:gd name="connsiteY24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53707 w 591477"/>
                <a:gd name="connsiteY14" fmla="*/ 114014 h 1018950"/>
                <a:gd name="connsiteX15" fmla="*/ 142361 w 591477"/>
                <a:gd name="connsiteY15" fmla="*/ 212800 h 1018950"/>
                <a:gd name="connsiteX16" fmla="*/ 223415 w 591477"/>
                <a:gd name="connsiteY16" fmla="*/ 278657 h 1018950"/>
                <a:gd name="connsiteX17" fmla="*/ 241146 w 591477"/>
                <a:gd name="connsiteY17" fmla="*/ 478761 h 1018950"/>
                <a:gd name="connsiteX18" fmla="*/ 210751 w 591477"/>
                <a:gd name="connsiteY18" fmla="*/ 757387 h 1018950"/>
                <a:gd name="connsiteX19" fmla="*/ 122097 w 591477"/>
                <a:gd name="connsiteY19" fmla="*/ 1018282 h 1018950"/>
                <a:gd name="connsiteX20" fmla="*/ 157558 w 591477"/>
                <a:gd name="connsiteY20" fmla="*/ 823244 h 1018950"/>
                <a:gd name="connsiteX21" fmla="*/ 190487 w 591477"/>
                <a:gd name="connsiteY21" fmla="*/ 542085 h 1018950"/>
                <a:gd name="connsiteX22" fmla="*/ 187954 w 591477"/>
                <a:gd name="connsiteY22" fmla="*/ 303986 h 1018950"/>
                <a:gd name="connsiteX23" fmla="*/ 79037 w 591477"/>
                <a:gd name="connsiteY23" fmla="*/ 222932 h 1018950"/>
                <a:gd name="connsiteX24" fmla="*/ 515 w 591477"/>
                <a:gd name="connsiteY24" fmla="*/ 98816 h 1018950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420987 w 593064"/>
                <a:gd name="connsiteY11" fmla="*/ 217863 h 1018947"/>
                <a:gd name="connsiteX12" fmla="*/ 552701 w 593064"/>
                <a:gd name="connsiteY12" fmla="*/ 111478 h 1018947"/>
                <a:gd name="connsiteX13" fmla="*/ 284207 w 593064"/>
                <a:gd name="connsiteY13" fmla="*/ 48154 h 1018947"/>
                <a:gd name="connsiteX14" fmla="*/ 53707 w 593064"/>
                <a:gd name="connsiteY14" fmla="*/ 114011 h 1018947"/>
                <a:gd name="connsiteX15" fmla="*/ 142361 w 593064"/>
                <a:gd name="connsiteY15" fmla="*/ 212797 h 1018947"/>
                <a:gd name="connsiteX16" fmla="*/ 223415 w 593064"/>
                <a:gd name="connsiteY16" fmla="*/ 278654 h 1018947"/>
                <a:gd name="connsiteX17" fmla="*/ 241146 w 593064"/>
                <a:gd name="connsiteY17" fmla="*/ 478758 h 1018947"/>
                <a:gd name="connsiteX18" fmla="*/ 210751 w 593064"/>
                <a:gd name="connsiteY18" fmla="*/ 757384 h 1018947"/>
                <a:gd name="connsiteX19" fmla="*/ 122097 w 593064"/>
                <a:gd name="connsiteY19" fmla="*/ 1018279 h 1018947"/>
                <a:gd name="connsiteX20" fmla="*/ 157558 w 593064"/>
                <a:gd name="connsiteY20" fmla="*/ 823241 h 1018947"/>
                <a:gd name="connsiteX21" fmla="*/ 190487 w 593064"/>
                <a:gd name="connsiteY21" fmla="*/ 542082 h 1018947"/>
                <a:gd name="connsiteX22" fmla="*/ 187954 w 593064"/>
                <a:gd name="connsiteY22" fmla="*/ 303983 h 1018947"/>
                <a:gd name="connsiteX23" fmla="*/ 79037 w 593064"/>
                <a:gd name="connsiteY23" fmla="*/ 222929 h 1018947"/>
                <a:gd name="connsiteX24" fmla="*/ 515 w 593064"/>
                <a:gd name="connsiteY24" fmla="*/ 98813 h 1018947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552701 w 593064"/>
                <a:gd name="connsiteY11" fmla="*/ 111478 h 1018947"/>
                <a:gd name="connsiteX12" fmla="*/ 284207 w 593064"/>
                <a:gd name="connsiteY12" fmla="*/ 48154 h 1018947"/>
                <a:gd name="connsiteX13" fmla="*/ 53707 w 593064"/>
                <a:gd name="connsiteY13" fmla="*/ 114011 h 1018947"/>
                <a:gd name="connsiteX14" fmla="*/ 142361 w 593064"/>
                <a:gd name="connsiteY14" fmla="*/ 212797 h 1018947"/>
                <a:gd name="connsiteX15" fmla="*/ 223415 w 593064"/>
                <a:gd name="connsiteY15" fmla="*/ 278654 h 1018947"/>
                <a:gd name="connsiteX16" fmla="*/ 241146 w 593064"/>
                <a:gd name="connsiteY16" fmla="*/ 478758 h 1018947"/>
                <a:gd name="connsiteX17" fmla="*/ 210751 w 593064"/>
                <a:gd name="connsiteY17" fmla="*/ 757384 h 1018947"/>
                <a:gd name="connsiteX18" fmla="*/ 122097 w 593064"/>
                <a:gd name="connsiteY18" fmla="*/ 1018279 h 1018947"/>
                <a:gd name="connsiteX19" fmla="*/ 157558 w 593064"/>
                <a:gd name="connsiteY19" fmla="*/ 823241 h 1018947"/>
                <a:gd name="connsiteX20" fmla="*/ 190487 w 593064"/>
                <a:gd name="connsiteY20" fmla="*/ 542082 h 1018947"/>
                <a:gd name="connsiteX21" fmla="*/ 187954 w 593064"/>
                <a:gd name="connsiteY21" fmla="*/ 303983 h 1018947"/>
                <a:gd name="connsiteX22" fmla="*/ 79037 w 593064"/>
                <a:gd name="connsiteY22" fmla="*/ 222929 h 1018947"/>
                <a:gd name="connsiteX23" fmla="*/ 515 w 593064"/>
                <a:gd name="connsiteY23" fmla="*/ 98813 h 1018947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534970 w 593064"/>
                <a:gd name="connsiteY11" fmla="*/ 108945 h 1018947"/>
                <a:gd name="connsiteX12" fmla="*/ 284207 w 593064"/>
                <a:gd name="connsiteY12" fmla="*/ 48154 h 1018947"/>
                <a:gd name="connsiteX13" fmla="*/ 53707 w 593064"/>
                <a:gd name="connsiteY13" fmla="*/ 114011 h 1018947"/>
                <a:gd name="connsiteX14" fmla="*/ 142361 w 593064"/>
                <a:gd name="connsiteY14" fmla="*/ 212797 h 1018947"/>
                <a:gd name="connsiteX15" fmla="*/ 223415 w 593064"/>
                <a:gd name="connsiteY15" fmla="*/ 278654 h 1018947"/>
                <a:gd name="connsiteX16" fmla="*/ 241146 w 593064"/>
                <a:gd name="connsiteY16" fmla="*/ 478758 h 1018947"/>
                <a:gd name="connsiteX17" fmla="*/ 210751 w 593064"/>
                <a:gd name="connsiteY17" fmla="*/ 757384 h 1018947"/>
                <a:gd name="connsiteX18" fmla="*/ 122097 w 593064"/>
                <a:gd name="connsiteY18" fmla="*/ 1018279 h 1018947"/>
                <a:gd name="connsiteX19" fmla="*/ 157558 w 593064"/>
                <a:gd name="connsiteY19" fmla="*/ 823241 h 1018947"/>
                <a:gd name="connsiteX20" fmla="*/ 190487 w 593064"/>
                <a:gd name="connsiteY20" fmla="*/ 542082 h 1018947"/>
                <a:gd name="connsiteX21" fmla="*/ 187954 w 593064"/>
                <a:gd name="connsiteY21" fmla="*/ 303983 h 1018947"/>
                <a:gd name="connsiteX22" fmla="*/ 79037 w 593064"/>
                <a:gd name="connsiteY22" fmla="*/ 222929 h 1018947"/>
                <a:gd name="connsiteX23" fmla="*/ 515 w 593064"/>
                <a:gd name="connsiteY23" fmla="*/ 98813 h 1018947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534970 w 593064"/>
                <a:gd name="connsiteY11" fmla="*/ 108945 h 1018947"/>
                <a:gd name="connsiteX12" fmla="*/ 284207 w 593064"/>
                <a:gd name="connsiteY12" fmla="*/ 48154 h 1018947"/>
                <a:gd name="connsiteX13" fmla="*/ 53707 w 593064"/>
                <a:gd name="connsiteY13" fmla="*/ 114011 h 1018947"/>
                <a:gd name="connsiteX14" fmla="*/ 142361 w 593064"/>
                <a:gd name="connsiteY14" fmla="*/ 212797 h 1018947"/>
                <a:gd name="connsiteX15" fmla="*/ 223415 w 593064"/>
                <a:gd name="connsiteY15" fmla="*/ 278654 h 1018947"/>
                <a:gd name="connsiteX16" fmla="*/ 241146 w 593064"/>
                <a:gd name="connsiteY16" fmla="*/ 478758 h 1018947"/>
                <a:gd name="connsiteX17" fmla="*/ 210751 w 593064"/>
                <a:gd name="connsiteY17" fmla="*/ 757384 h 1018947"/>
                <a:gd name="connsiteX18" fmla="*/ 122097 w 593064"/>
                <a:gd name="connsiteY18" fmla="*/ 1018279 h 1018947"/>
                <a:gd name="connsiteX19" fmla="*/ 157558 w 593064"/>
                <a:gd name="connsiteY19" fmla="*/ 823241 h 1018947"/>
                <a:gd name="connsiteX20" fmla="*/ 190487 w 593064"/>
                <a:gd name="connsiteY20" fmla="*/ 542082 h 1018947"/>
                <a:gd name="connsiteX21" fmla="*/ 187954 w 593064"/>
                <a:gd name="connsiteY21" fmla="*/ 303983 h 1018947"/>
                <a:gd name="connsiteX22" fmla="*/ 79037 w 593064"/>
                <a:gd name="connsiteY22" fmla="*/ 222929 h 1018947"/>
                <a:gd name="connsiteX23" fmla="*/ 515 w 593064"/>
                <a:gd name="connsiteY23" fmla="*/ 98813 h 1018947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534970 w 593064"/>
                <a:gd name="connsiteY11" fmla="*/ 108945 h 1018947"/>
                <a:gd name="connsiteX12" fmla="*/ 284207 w 593064"/>
                <a:gd name="connsiteY12" fmla="*/ 48154 h 1018947"/>
                <a:gd name="connsiteX13" fmla="*/ 66372 w 593064"/>
                <a:gd name="connsiteY13" fmla="*/ 116544 h 1018947"/>
                <a:gd name="connsiteX14" fmla="*/ 142361 w 593064"/>
                <a:gd name="connsiteY14" fmla="*/ 212797 h 1018947"/>
                <a:gd name="connsiteX15" fmla="*/ 223415 w 593064"/>
                <a:gd name="connsiteY15" fmla="*/ 278654 h 1018947"/>
                <a:gd name="connsiteX16" fmla="*/ 241146 w 593064"/>
                <a:gd name="connsiteY16" fmla="*/ 478758 h 1018947"/>
                <a:gd name="connsiteX17" fmla="*/ 210751 w 593064"/>
                <a:gd name="connsiteY17" fmla="*/ 757384 h 1018947"/>
                <a:gd name="connsiteX18" fmla="*/ 122097 w 593064"/>
                <a:gd name="connsiteY18" fmla="*/ 1018279 h 1018947"/>
                <a:gd name="connsiteX19" fmla="*/ 157558 w 593064"/>
                <a:gd name="connsiteY19" fmla="*/ 823241 h 1018947"/>
                <a:gd name="connsiteX20" fmla="*/ 190487 w 593064"/>
                <a:gd name="connsiteY20" fmla="*/ 542082 h 1018947"/>
                <a:gd name="connsiteX21" fmla="*/ 187954 w 593064"/>
                <a:gd name="connsiteY21" fmla="*/ 303983 h 1018947"/>
                <a:gd name="connsiteX22" fmla="*/ 79037 w 593064"/>
                <a:gd name="connsiteY22" fmla="*/ 222929 h 1018947"/>
                <a:gd name="connsiteX23" fmla="*/ 515 w 593064"/>
                <a:gd name="connsiteY23" fmla="*/ 98813 h 1018947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534970 w 593064"/>
                <a:gd name="connsiteY11" fmla="*/ 108945 h 1018947"/>
                <a:gd name="connsiteX12" fmla="*/ 284207 w 593064"/>
                <a:gd name="connsiteY12" fmla="*/ 48154 h 1018947"/>
                <a:gd name="connsiteX13" fmla="*/ 66372 w 593064"/>
                <a:gd name="connsiteY13" fmla="*/ 116544 h 1018947"/>
                <a:gd name="connsiteX14" fmla="*/ 223415 w 593064"/>
                <a:gd name="connsiteY14" fmla="*/ 278654 h 1018947"/>
                <a:gd name="connsiteX15" fmla="*/ 241146 w 593064"/>
                <a:gd name="connsiteY15" fmla="*/ 478758 h 1018947"/>
                <a:gd name="connsiteX16" fmla="*/ 210751 w 593064"/>
                <a:gd name="connsiteY16" fmla="*/ 757384 h 1018947"/>
                <a:gd name="connsiteX17" fmla="*/ 122097 w 593064"/>
                <a:gd name="connsiteY17" fmla="*/ 1018279 h 1018947"/>
                <a:gd name="connsiteX18" fmla="*/ 157558 w 593064"/>
                <a:gd name="connsiteY18" fmla="*/ 823241 h 1018947"/>
                <a:gd name="connsiteX19" fmla="*/ 190487 w 593064"/>
                <a:gd name="connsiteY19" fmla="*/ 542082 h 1018947"/>
                <a:gd name="connsiteX20" fmla="*/ 187954 w 593064"/>
                <a:gd name="connsiteY20" fmla="*/ 303983 h 1018947"/>
                <a:gd name="connsiteX21" fmla="*/ 79037 w 593064"/>
                <a:gd name="connsiteY21" fmla="*/ 222929 h 1018947"/>
                <a:gd name="connsiteX22" fmla="*/ 515 w 593064"/>
                <a:gd name="connsiteY22" fmla="*/ 98813 h 1018947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76712 w 593064"/>
                <a:gd name="connsiteY5" fmla="*/ 889098 h 1018280"/>
                <a:gd name="connsiteX6" fmla="*/ 522305 w 593064"/>
                <a:gd name="connsiteY6" fmla="*/ 980285 h 1018280"/>
                <a:gd name="connsiteX7" fmla="*/ 464047 w 593064"/>
                <a:gd name="connsiteY7" fmla="*/ 975219 h 1018280"/>
                <a:gd name="connsiteX8" fmla="*/ 393124 w 593064"/>
                <a:gd name="connsiteY8" fmla="*/ 800444 h 1018280"/>
                <a:gd name="connsiteX9" fmla="*/ 372860 w 593064"/>
                <a:gd name="connsiteY9" fmla="*/ 539549 h 1018280"/>
                <a:gd name="connsiteX10" fmla="*/ 372860 w 593064"/>
                <a:gd name="connsiteY10" fmla="*/ 314115 h 1018280"/>
                <a:gd name="connsiteX11" fmla="*/ 534970 w 593064"/>
                <a:gd name="connsiteY11" fmla="*/ 108945 h 1018280"/>
                <a:gd name="connsiteX12" fmla="*/ 284207 w 593064"/>
                <a:gd name="connsiteY12" fmla="*/ 48154 h 1018280"/>
                <a:gd name="connsiteX13" fmla="*/ 66372 w 593064"/>
                <a:gd name="connsiteY13" fmla="*/ 116544 h 1018280"/>
                <a:gd name="connsiteX14" fmla="*/ 223415 w 593064"/>
                <a:gd name="connsiteY14" fmla="*/ 278654 h 1018280"/>
                <a:gd name="connsiteX15" fmla="*/ 241146 w 593064"/>
                <a:gd name="connsiteY15" fmla="*/ 478758 h 1018280"/>
                <a:gd name="connsiteX16" fmla="*/ 210751 w 593064"/>
                <a:gd name="connsiteY16" fmla="*/ 820708 h 1018280"/>
                <a:gd name="connsiteX17" fmla="*/ 122097 w 593064"/>
                <a:gd name="connsiteY17" fmla="*/ 1018279 h 1018280"/>
                <a:gd name="connsiteX18" fmla="*/ 157558 w 593064"/>
                <a:gd name="connsiteY18" fmla="*/ 823241 h 1018280"/>
                <a:gd name="connsiteX19" fmla="*/ 190487 w 593064"/>
                <a:gd name="connsiteY19" fmla="*/ 542082 h 1018280"/>
                <a:gd name="connsiteX20" fmla="*/ 187954 w 593064"/>
                <a:gd name="connsiteY20" fmla="*/ 303983 h 1018280"/>
                <a:gd name="connsiteX21" fmla="*/ 79037 w 593064"/>
                <a:gd name="connsiteY21" fmla="*/ 222929 h 1018280"/>
                <a:gd name="connsiteX22" fmla="*/ 515 w 593064"/>
                <a:gd name="connsiteY22" fmla="*/ 98813 h 1018280"/>
                <a:gd name="connsiteX0" fmla="*/ 515 w 593064"/>
                <a:gd name="connsiteY0" fmla="*/ 98813 h 1018898"/>
                <a:gd name="connsiteX1" fmla="*/ 284207 w 593064"/>
                <a:gd name="connsiteY1" fmla="*/ 28 h 1018898"/>
                <a:gd name="connsiteX2" fmla="*/ 590695 w 593064"/>
                <a:gd name="connsiteY2" fmla="*/ 91215 h 1018898"/>
                <a:gd name="connsiteX3" fmla="*/ 426053 w 593064"/>
                <a:gd name="connsiteY3" fmla="*/ 301451 h 1018898"/>
                <a:gd name="connsiteX4" fmla="*/ 423520 w 593064"/>
                <a:gd name="connsiteY4" fmla="*/ 534483 h 1018898"/>
                <a:gd name="connsiteX5" fmla="*/ 522305 w 593064"/>
                <a:gd name="connsiteY5" fmla="*/ 980285 h 1018898"/>
                <a:gd name="connsiteX6" fmla="*/ 464047 w 593064"/>
                <a:gd name="connsiteY6" fmla="*/ 975219 h 1018898"/>
                <a:gd name="connsiteX7" fmla="*/ 393124 w 593064"/>
                <a:gd name="connsiteY7" fmla="*/ 800444 h 1018898"/>
                <a:gd name="connsiteX8" fmla="*/ 372860 w 593064"/>
                <a:gd name="connsiteY8" fmla="*/ 539549 h 1018898"/>
                <a:gd name="connsiteX9" fmla="*/ 372860 w 593064"/>
                <a:gd name="connsiteY9" fmla="*/ 314115 h 1018898"/>
                <a:gd name="connsiteX10" fmla="*/ 534970 w 593064"/>
                <a:gd name="connsiteY10" fmla="*/ 108945 h 1018898"/>
                <a:gd name="connsiteX11" fmla="*/ 284207 w 593064"/>
                <a:gd name="connsiteY11" fmla="*/ 48154 h 1018898"/>
                <a:gd name="connsiteX12" fmla="*/ 66372 w 593064"/>
                <a:gd name="connsiteY12" fmla="*/ 116544 h 1018898"/>
                <a:gd name="connsiteX13" fmla="*/ 223415 w 593064"/>
                <a:gd name="connsiteY13" fmla="*/ 278654 h 1018898"/>
                <a:gd name="connsiteX14" fmla="*/ 241146 w 593064"/>
                <a:gd name="connsiteY14" fmla="*/ 478758 h 1018898"/>
                <a:gd name="connsiteX15" fmla="*/ 210751 w 593064"/>
                <a:gd name="connsiteY15" fmla="*/ 820708 h 1018898"/>
                <a:gd name="connsiteX16" fmla="*/ 122097 w 593064"/>
                <a:gd name="connsiteY16" fmla="*/ 1018279 h 1018898"/>
                <a:gd name="connsiteX17" fmla="*/ 157558 w 593064"/>
                <a:gd name="connsiteY17" fmla="*/ 823241 h 1018898"/>
                <a:gd name="connsiteX18" fmla="*/ 190487 w 593064"/>
                <a:gd name="connsiteY18" fmla="*/ 542082 h 1018898"/>
                <a:gd name="connsiteX19" fmla="*/ 187954 w 593064"/>
                <a:gd name="connsiteY19" fmla="*/ 303983 h 1018898"/>
                <a:gd name="connsiteX20" fmla="*/ 79037 w 593064"/>
                <a:gd name="connsiteY20" fmla="*/ 222929 h 1018898"/>
                <a:gd name="connsiteX21" fmla="*/ 515 w 593064"/>
                <a:gd name="connsiteY21" fmla="*/ 98813 h 1018898"/>
                <a:gd name="connsiteX0" fmla="*/ 515 w 593064"/>
                <a:gd name="connsiteY0" fmla="*/ 98813 h 1037807"/>
                <a:gd name="connsiteX1" fmla="*/ 284207 w 593064"/>
                <a:gd name="connsiteY1" fmla="*/ 28 h 1037807"/>
                <a:gd name="connsiteX2" fmla="*/ 590695 w 593064"/>
                <a:gd name="connsiteY2" fmla="*/ 91215 h 1037807"/>
                <a:gd name="connsiteX3" fmla="*/ 426053 w 593064"/>
                <a:gd name="connsiteY3" fmla="*/ 301451 h 1037807"/>
                <a:gd name="connsiteX4" fmla="*/ 423520 w 593064"/>
                <a:gd name="connsiteY4" fmla="*/ 534483 h 1037807"/>
                <a:gd name="connsiteX5" fmla="*/ 522305 w 593064"/>
                <a:gd name="connsiteY5" fmla="*/ 980285 h 1037807"/>
                <a:gd name="connsiteX6" fmla="*/ 464047 w 593064"/>
                <a:gd name="connsiteY6" fmla="*/ 975219 h 1037807"/>
                <a:gd name="connsiteX7" fmla="*/ 393124 w 593064"/>
                <a:gd name="connsiteY7" fmla="*/ 800444 h 1037807"/>
                <a:gd name="connsiteX8" fmla="*/ 372860 w 593064"/>
                <a:gd name="connsiteY8" fmla="*/ 539549 h 1037807"/>
                <a:gd name="connsiteX9" fmla="*/ 372860 w 593064"/>
                <a:gd name="connsiteY9" fmla="*/ 314115 h 1037807"/>
                <a:gd name="connsiteX10" fmla="*/ 534970 w 593064"/>
                <a:gd name="connsiteY10" fmla="*/ 108945 h 1037807"/>
                <a:gd name="connsiteX11" fmla="*/ 284207 w 593064"/>
                <a:gd name="connsiteY11" fmla="*/ 48154 h 1037807"/>
                <a:gd name="connsiteX12" fmla="*/ 66372 w 593064"/>
                <a:gd name="connsiteY12" fmla="*/ 116544 h 1037807"/>
                <a:gd name="connsiteX13" fmla="*/ 223415 w 593064"/>
                <a:gd name="connsiteY13" fmla="*/ 278654 h 1037807"/>
                <a:gd name="connsiteX14" fmla="*/ 241146 w 593064"/>
                <a:gd name="connsiteY14" fmla="*/ 478758 h 1037807"/>
                <a:gd name="connsiteX15" fmla="*/ 210751 w 593064"/>
                <a:gd name="connsiteY15" fmla="*/ 820708 h 1037807"/>
                <a:gd name="connsiteX16" fmla="*/ 122097 w 593064"/>
                <a:gd name="connsiteY16" fmla="*/ 1018279 h 1037807"/>
                <a:gd name="connsiteX17" fmla="*/ 157558 w 593064"/>
                <a:gd name="connsiteY17" fmla="*/ 823241 h 1037807"/>
                <a:gd name="connsiteX18" fmla="*/ 190487 w 593064"/>
                <a:gd name="connsiteY18" fmla="*/ 542082 h 1037807"/>
                <a:gd name="connsiteX19" fmla="*/ 187954 w 593064"/>
                <a:gd name="connsiteY19" fmla="*/ 303983 h 1037807"/>
                <a:gd name="connsiteX20" fmla="*/ 79037 w 593064"/>
                <a:gd name="connsiteY20" fmla="*/ 222929 h 1037807"/>
                <a:gd name="connsiteX21" fmla="*/ 515 w 593064"/>
                <a:gd name="connsiteY21" fmla="*/ 98813 h 1037807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84311 w 593064"/>
                <a:gd name="connsiteY5" fmla="*/ 919494 h 1018280"/>
                <a:gd name="connsiteX6" fmla="*/ 464047 w 593064"/>
                <a:gd name="connsiteY6" fmla="*/ 975219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94443 w 593064"/>
                <a:gd name="connsiteY5" fmla="*/ 929626 h 1018280"/>
                <a:gd name="connsiteX6" fmla="*/ 464047 w 593064"/>
                <a:gd name="connsiteY6" fmla="*/ 975219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94443 w 593064"/>
                <a:gd name="connsiteY5" fmla="*/ 929626 h 1018280"/>
                <a:gd name="connsiteX6" fmla="*/ 464047 w 593064"/>
                <a:gd name="connsiteY6" fmla="*/ 975219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94443 w 593064"/>
                <a:gd name="connsiteY5" fmla="*/ 929626 h 1018280"/>
                <a:gd name="connsiteX6" fmla="*/ 464047 w 593064"/>
                <a:gd name="connsiteY6" fmla="*/ 975219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94443 w 593064"/>
                <a:gd name="connsiteY5" fmla="*/ 929626 h 1018280"/>
                <a:gd name="connsiteX6" fmla="*/ 479245 w 593064"/>
                <a:gd name="connsiteY6" fmla="*/ 990417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94443 w 593064"/>
                <a:gd name="connsiteY5" fmla="*/ 929626 h 1018280"/>
                <a:gd name="connsiteX6" fmla="*/ 479245 w 593064"/>
                <a:gd name="connsiteY6" fmla="*/ 990417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46316 w 593064"/>
                <a:gd name="connsiteY5" fmla="*/ 800444 h 1018280"/>
                <a:gd name="connsiteX6" fmla="*/ 479245 w 593064"/>
                <a:gd name="connsiteY6" fmla="*/ 990417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46316 w 593064"/>
                <a:gd name="connsiteY5" fmla="*/ 800444 h 1018280"/>
                <a:gd name="connsiteX6" fmla="*/ 479245 w 593064"/>
                <a:gd name="connsiteY6" fmla="*/ 990417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46316 w 593064"/>
                <a:gd name="connsiteY5" fmla="*/ 800444 h 1018280"/>
                <a:gd name="connsiteX6" fmla="*/ 499509 w 593064"/>
                <a:gd name="connsiteY6" fmla="*/ 1003082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86"/>
                <a:gd name="connsiteY0" fmla="*/ 98813 h 1018280"/>
                <a:gd name="connsiteX1" fmla="*/ 284207 w 593086"/>
                <a:gd name="connsiteY1" fmla="*/ 28 h 1018280"/>
                <a:gd name="connsiteX2" fmla="*/ 590695 w 593086"/>
                <a:gd name="connsiteY2" fmla="*/ 91215 h 1018280"/>
                <a:gd name="connsiteX3" fmla="*/ 426053 w 593086"/>
                <a:gd name="connsiteY3" fmla="*/ 301451 h 1018280"/>
                <a:gd name="connsiteX4" fmla="*/ 413388 w 593086"/>
                <a:gd name="connsiteY4" fmla="*/ 537016 h 1018280"/>
                <a:gd name="connsiteX5" fmla="*/ 446316 w 593086"/>
                <a:gd name="connsiteY5" fmla="*/ 800444 h 1018280"/>
                <a:gd name="connsiteX6" fmla="*/ 499509 w 593086"/>
                <a:gd name="connsiteY6" fmla="*/ 1003082 h 1018280"/>
                <a:gd name="connsiteX7" fmla="*/ 393124 w 593086"/>
                <a:gd name="connsiteY7" fmla="*/ 800444 h 1018280"/>
                <a:gd name="connsiteX8" fmla="*/ 372860 w 593086"/>
                <a:gd name="connsiteY8" fmla="*/ 539549 h 1018280"/>
                <a:gd name="connsiteX9" fmla="*/ 372860 w 593086"/>
                <a:gd name="connsiteY9" fmla="*/ 314115 h 1018280"/>
                <a:gd name="connsiteX10" fmla="*/ 534970 w 593086"/>
                <a:gd name="connsiteY10" fmla="*/ 108945 h 1018280"/>
                <a:gd name="connsiteX11" fmla="*/ 284207 w 593086"/>
                <a:gd name="connsiteY11" fmla="*/ 48154 h 1018280"/>
                <a:gd name="connsiteX12" fmla="*/ 66372 w 593086"/>
                <a:gd name="connsiteY12" fmla="*/ 116544 h 1018280"/>
                <a:gd name="connsiteX13" fmla="*/ 223415 w 593086"/>
                <a:gd name="connsiteY13" fmla="*/ 278654 h 1018280"/>
                <a:gd name="connsiteX14" fmla="*/ 241146 w 593086"/>
                <a:gd name="connsiteY14" fmla="*/ 478758 h 1018280"/>
                <a:gd name="connsiteX15" fmla="*/ 210751 w 593086"/>
                <a:gd name="connsiteY15" fmla="*/ 820708 h 1018280"/>
                <a:gd name="connsiteX16" fmla="*/ 122097 w 593086"/>
                <a:gd name="connsiteY16" fmla="*/ 1018279 h 1018280"/>
                <a:gd name="connsiteX17" fmla="*/ 157558 w 593086"/>
                <a:gd name="connsiteY17" fmla="*/ 823241 h 1018280"/>
                <a:gd name="connsiteX18" fmla="*/ 190487 w 593086"/>
                <a:gd name="connsiteY18" fmla="*/ 542082 h 1018280"/>
                <a:gd name="connsiteX19" fmla="*/ 187954 w 593086"/>
                <a:gd name="connsiteY19" fmla="*/ 303983 h 1018280"/>
                <a:gd name="connsiteX20" fmla="*/ 79037 w 593086"/>
                <a:gd name="connsiteY20" fmla="*/ 222929 h 1018280"/>
                <a:gd name="connsiteX21" fmla="*/ 515 w 593086"/>
                <a:gd name="connsiteY21" fmla="*/ 98813 h 101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3086" h="1018280">
                  <a:moveTo>
                    <a:pt x="515" y="98813"/>
                  </a:moveTo>
                  <a:cubicBezTo>
                    <a:pt x="6848" y="56597"/>
                    <a:pt x="185844" y="1294"/>
                    <a:pt x="284207" y="28"/>
                  </a:cubicBezTo>
                  <a:cubicBezTo>
                    <a:pt x="382570" y="-1238"/>
                    <a:pt x="567054" y="40978"/>
                    <a:pt x="590695" y="91215"/>
                  </a:cubicBezTo>
                  <a:cubicBezTo>
                    <a:pt x="614336" y="141452"/>
                    <a:pt x="455604" y="227151"/>
                    <a:pt x="426053" y="301451"/>
                  </a:cubicBezTo>
                  <a:cubicBezTo>
                    <a:pt x="396502" y="375751"/>
                    <a:pt x="410011" y="453851"/>
                    <a:pt x="413388" y="537016"/>
                  </a:cubicBezTo>
                  <a:cubicBezTo>
                    <a:pt x="416765" y="620181"/>
                    <a:pt x="431963" y="722766"/>
                    <a:pt x="446316" y="800444"/>
                  </a:cubicBezTo>
                  <a:cubicBezTo>
                    <a:pt x="460669" y="878122"/>
                    <a:pt x="508374" y="1003082"/>
                    <a:pt x="499509" y="1003082"/>
                  </a:cubicBezTo>
                  <a:cubicBezTo>
                    <a:pt x="490644" y="1003082"/>
                    <a:pt x="414232" y="877700"/>
                    <a:pt x="393124" y="800444"/>
                  </a:cubicBezTo>
                  <a:cubicBezTo>
                    <a:pt x="372016" y="723189"/>
                    <a:pt x="376237" y="620604"/>
                    <a:pt x="372860" y="539549"/>
                  </a:cubicBezTo>
                  <a:cubicBezTo>
                    <a:pt x="369483" y="458494"/>
                    <a:pt x="345842" y="385882"/>
                    <a:pt x="372860" y="314115"/>
                  </a:cubicBezTo>
                  <a:cubicBezTo>
                    <a:pt x="399878" y="242348"/>
                    <a:pt x="537081" y="155805"/>
                    <a:pt x="534970" y="108945"/>
                  </a:cubicBezTo>
                  <a:cubicBezTo>
                    <a:pt x="532859" y="62085"/>
                    <a:pt x="362307" y="46888"/>
                    <a:pt x="284207" y="48154"/>
                  </a:cubicBezTo>
                  <a:cubicBezTo>
                    <a:pt x="206107" y="49420"/>
                    <a:pt x="76504" y="78127"/>
                    <a:pt x="66372" y="116544"/>
                  </a:cubicBezTo>
                  <a:cubicBezTo>
                    <a:pt x="56240" y="154961"/>
                    <a:pt x="194286" y="218285"/>
                    <a:pt x="223415" y="278654"/>
                  </a:cubicBezTo>
                  <a:cubicBezTo>
                    <a:pt x="252544" y="339023"/>
                    <a:pt x="243257" y="388416"/>
                    <a:pt x="241146" y="478758"/>
                  </a:cubicBezTo>
                  <a:cubicBezTo>
                    <a:pt x="239035" y="569100"/>
                    <a:pt x="230593" y="730788"/>
                    <a:pt x="210751" y="820708"/>
                  </a:cubicBezTo>
                  <a:cubicBezTo>
                    <a:pt x="190909" y="910628"/>
                    <a:pt x="130962" y="1017857"/>
                    <a:pt x="122097" y="1018279"/>
                  </a:cubicBezTo>
                  <a:cubicBezTo>
                    <a:pt x="113232" y="1018701"/>
                    <a:pt x="146160" y="902607"/>
                    <a:pt x="157558" y="823241"/>
                  </a:cubicBezTo>
                  <a:cubicBezTo>
                    <a:pt x="168956" y="743875"/>
                    <a:pt x="185421" y="628625"/>
                    <a:pt x="190487" y="542082"/>
                  </a:cubicBezTo>
                  <a:cubicBezTo>
                    <a:pt x="195553" y="455539"/>
                    <a:pt x="206529" y="357175"/>
                    <a:pt x="187954" y="303983"/>
                  </a:cubicBezTo>
                  <a:cubicBezTo>
                    <a:pt x="169379" y="250791"/>
                    <a:pt x="109010" y="248258"/>
                    <a:pt x="79037" y="222929"/>
                  </a:cubicBezTo>
                  <a:cubicBezTo>
                    <a:pt x="47797" y="188734"/>
                    <a:pt x="-5818" y="141029"/>
                    <a:pt x="515" y="988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11000"/>
                  </a:schemeClr>
                </a:gs>
                <a:gs pos="57000">
                  <a:schemeClr val="bg1">
                    <a:shade val="67500"/>
                    <a:satMod val="115000"/>
                    <a:lumMod val="0"/>
                    <a:lumOff val="100000"/>
                  </a:schemeClr>
                </a:gs>
                <a:gs pos="100000">
                  <a:schemeClr val="bg1">
                    <a:shade val="100000"/>
                    <a:satMod val="115000"/>
                    <a:lumMod val="4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46132" y="3111902"/>
              <a:ext cx="3801766" cy="1134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AGENDA</a:t>
              </a:r>
            </a:p>
          </p:txBody>
        </p:sp>
      </p:grpSp>
      <p:sp>
        <p:nvSpPr>
          <p:cNvPr id="16" name="object 6">
            <a:extLst>
              <a:ext uri="{FF2B5EF4-FFF2-40B4-BE49-F238E27FC236}">
                <a16:creationId xmlns:a16="http://schemas.microsoft.com/office/drawing/2014/main" id="{FD2552D1-C6F5-BC46-EC06-A4206CC7BAD8}"/>
              </a:ext>
            </a:extLst>
          </p:cNvPr>
          <p:cNvSpPr txBox="1"/>
          <p:nvPr/>
        </p:nvSpPr>
        <p:spPr>
          <a:xfrm>
            <a:off x="4617276" y="1649638"/>
            <a:ext cx="4679123" cy="41658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latin typeface="Arial"/>
                <a:cs typeface="Arial"/>
              </a:rPr>
              <a:t>Human</a:t>
            </a:r>
            <a:r>
              <a:rPr lang="en-US" sz="2000" spc="-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organisational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factors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(HOF)</a:t>
            </a: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6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HOF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Asset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Management.</a:t>
            </a:r>
            <a:endParaRPr sz="2000" dirty="0">
              <a:latin typeface="Arial"/>
              <a:cs typeface="Arial"/>
            </a:endParaRPr>
          </a:p>
          <a:p>
            <a:pPr marL="355600" marR="669925" indent="-342900">
              <a:lnSpc>
                <a:spcPct val="100000"/>
              </a:lnSpc>
              <a:spcBef>
                <a:spcPts val="11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Influence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safety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management </a:t>
            </a:r>
            <a:r>
              <a:rPr sz="2000" dirty="0">
                <a:latin typeface="Arial"/>
                <a:cs typeface="Arial"/>
              </a:rPr>
              <a:t>systems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asset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safety performance</a:t>
            </a:r>
            <a:endParaRPr sz="2000" dirty="0">
              <a:latin typeface="Arial"/>
              <a:cs typeface="Arial"/>
            </a:endParaRPr>
          </a:p>
          <a:p>
            <a:pPr marL="355600" marR="4889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Safety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critical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communication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</a:t>
            </a:r>
            <a:r>
              <a:rPr sz="2000" spc="-10" dirty="0">
                <a:latin typeface="Arial"/>
                <a:cs typeface="Arial"/>
              </a:rPr>
              <a:t>asset management</a:t>
            </a:r>
            <a:endParaRPr sz="2000" dirty="0">
              <a:latin typeface="Arial"/>
              <a:cs typeface="Arial"/>
            </a:endParaRPr>
          </a:p>
          <a:p>
            <a:pPr marL="355600" marR="44767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What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learn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Asset </a:t>
            </a:r>
            <a:r>
              <a:rPr sz="2000" dirty="0">
                <a:latin typeface="Arial"/>
                <a:cs typeface="Arial"/>
              </a:rPr>
              <a:t>incidents/accidents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role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 </a:t>
            </a:r>
            <a:r>
              <a:rPr sz="2000" spc="-20" dirty="0">
                <a:latin typeface="Arial"/>
                <a:cs typeface="Arial"/>
              </a:rPr>
              <a:t>HOF?</a:t>
            </a:r>
            <a:endParaRPr sz="2000" dirty="0">
              <a:latin typeface="Arial"/>
              <a:cs typeface="Arial"/>
            </a:endParaRPr>
          </a:p>
          <a:p>
            <a:pPr marL="355600" marR="445134" indent="-342900">
              <a:lnSpc>
                <a:spcPct val="100000"/>
              </a:lnSpc>
              <a:spcBef>
                <a:spcPts val="11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Analysing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asset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promote </a:t>
            </a:r>
            <a:r>
              <a:rPr sz="2000" dirty="0">
                <a:latin typeface="Arial"/>
                <a:cs typeface="Arial"/>
              </a:rPr>
              <a:t>continual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improvement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1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8" y="3118104"/>
            <a:ext cx="2809240" cy="3554095"/>
            <a:chOff x="33528" y="3118104"/>
            <a:chExt cx="2809240" cy="3554095"/>
          </a:xfrm>
        </p:grpSpPr>
        <p:sp>
          <p:nvSpPr>
            <p:cNvPr id="3" name="object 3"/>
            <p:cNvSpPr/>
            <p:nvPr/>
          </p:nvSpPr>
          <p:spPr>
            <a:xfrm>
              <a:off x="39624" y="3124200"/>
              <a:ext cx="2796540" cy="609600"/>
            </a:xfrm>
            <a:custGeom>
              <a:avLst/>
              <a:gdLst/>
              <a:ahLst/>
              <a:cxnLst/>
              <a:rect l="l" t="t" r="r" b="b"/>
              <a:pathLst>
                <a:path w="2796540" h="609600">
                  <a:moveTo>
                    <a:pt x="2694940" y="0"/>
                  </a:moveTo>
                  <a:lnTo>
                    <a:pt x="101599" y="0"/>
                  </a:lnTo>
                  <a:lnTo>
                    <a:pt x="62053" y="7981"/>
                  </a:lnTo>
                  <a:lnTo>
                    <a:pt x="29758" y="29749"/>
                  </a:lnTo>
                  <a:lnTo>
                    <a:pt x="7984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4" y="547556"/>
                  </a:lnTo>
                  <a:lnTo>
                    <a:pt x="29758" y="579850"/>
                  </a:lnTo>
                  <a:lnTo>
                    <a:pt x="62053" y="601618"/>
                  </a:lnTo>
                  <a:lnTo>
                    <a:pt x="101599" y="609600"/>
                  </a:lnTo>
                  <a:lnTo>
                    <a:pt x="2694940" y="609600"/>
                  </a:lnTo>
                  <a:lnTo>
                    <a:pt x="2734496" y="601618"/>
                  </a:lnTo>
                  <a:lnTo>
                    <a:pt x="2766790" y="579850"/>
                  </a:lnTo>
                  <a:lnTo>
                    <a:pt x="2788558" y="547556"/>
                  </a:lnTo>
                  <a:lnTo>
                    <a:pt x="2796540" y="508000"/>
                  </a:lnTo>
                  <a:lnTo>
                    <a:pt x="2796540" y="101600"/>
                  </a:lnTo>
                  <a:lnTo>
                    <a:pt x="2788558" y="62043"/>
                  </a:lnTo>
                  <a:lnTo>
                    <a:pt x="2766790" y="29749"/>
                  </a:lnTo>
                  <a:lnTo>
                    <a:pt x="2734496" y="7981"/>
                  </a:lnTo>
                  <a:lnTo>
                    <a:pt x="2694940" y="0"/>
                  </a:lnTo>
                  <a:close/>
                </a:path>
              </a:pathLst>
            </a:custGeom>
            <a:solidFill>
              <a:srgbClr val="003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624" y="3124200"/>
              <a:ext cx="2796540" cy="609600"/>
            </a:xfrm>
            <a:custGeom>
              <a:avLst/>
              <a:gdLst/>
              <a:ahLst/>
              <a:cxnLst/>
              <a:rect l="l" t="t" r="r" b="b"/>
              <a:pathLst>
                <a:path w="2796540" h="609600">
                  <a:moveTo>
                    <a:pt x="0" y="101600"/>
                  </a:moveTo>
                  <a:lnTo>
                    <a:pt x="7984" y="62043"/>
                  </a:lnTo>
                  <a:lnTo>
                    <a:pt x="29758" y="29749"/>
                  </a:lnTo>
                  <a:lnTo>
                    <a:pt x="62053" y="7981"/>
                  </a:lnTo>
                  <a:lnTo>
                    <a:pt x="101599" y="0"/>
                  </a:lnTo>
                  <a:lnTo>
                    <a:pt x="2694940" y="0"/>
                  </a:lnTo>
                  <a:lnTo>
                    <a:pt x="2734496" y="7981"/>
                  </a:lnTo>
                  <a:lnTo>
                    <a:pt x="2766790" y="29749"/>
                  </a:lnTo>
                  <a:lnTo>
                    <a:pt x="2788558" y="62043"/>
                  </a:lnTo>
                  <a:lnTo>
                    <a:pt x="2796540" y="101600"/>
                  </a:lnTo>
                  <a:lnTo>
                    <a:pt x="2796540" y="508000"/>
                  </a:lnTo>
                  <a:lnTo>
                    <a:pt x="2788558" y="547556"/>
                  </a:lnTo>
                  <a:lnTo>
                    <a:pt x="2766790" y="579850"/>
                  </a:lnTo>
                  <a:lnTo>
                    <a:pt x="2734496" y="601618"/>
                  </a:lnTo>
                  <a:lnTo>
                    <a:pt x="2694940" y="609600"/>
                  </a:lnTo>
                  <a:lnTo>
                    <a:pt x="101599" y="609600"/>
                  </a:lnTo>
                  <a:lnTo>
                    <a:pt x="62053" y="601618"/>
                  </a:lnTo>
                  <a:lnTo>
                    <a:pt x="29758" y="579850"/>
                  </a:lnTo>
                  <a:lnTo>
                    <a:pt x="7984" y="547556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824" y="4011167"/>
              <a:ext cx="805180" cy="806450"/>
            </a:xfrm>
            <a:custGeom>
              <a:avLst/>
              <a:gdLst/>
              <a:ahLst/>
              <a:cxnLst/>
              <a:rect l="l" t="t" r="r" b="b"/>
              <a:pathLst>
                <a:path w="805180" h="806450">
                  <a:moveTo>
                    <a:pt x="454152" y="196342"/>
                  </a:moveTo>
                  <a:lnTo>
                    <a:pt x="439585" y="154305"/>
                  </a:lnTo>
                  <a:lnTo>
                    <a:pt x="424827" y="127889"/>
                  </a:lnTo>
                  <a:lnTo>
                    <a:pt x="438835" y="111887"/>
                  </a:lnTo>
                  <a:lnTo>
                    <a:pt x="441261" y="108966"/>
                  </a:lnTo>
                  <a:lnTo>
                    <a:pt x="442569" y="105156"/>
                  </a:lnTo>
                  <a:lnTo>
                    <a:pt x="442861" y="102616"/>
                  </a:lnTo>
                  <a:lnTo>
                    <a:pt x="442836" y="100838"/>
                  </a:lnTo>
                  <a:lnTo>
                    <a:pt x="442569" y="98044"/>
                  </a:lnTo>
                  <a:lnTo>
                    <a:pt x="441083" y="94742"/>
                  </a:lnTo>
                  <a:lnTo>
                    <a:pt x="438658" y="91567"/>
                  </a:lnTo>
                  <a:lnTo>
                    <a:pt x="434873" y="87884"/>
                  </a:lnTo>
                  <a:lnTo>
                    <a:pt x="412051" y="65659"/>
                  </a:lnTo>
                  <a:lnTo>
                    <a:pt x="409308" y="62992"/>
                  </a:lnTo>
                  <a:lnTo>
                    <a:pt x="394576" y="48641"/>
                  </a:lnTo>
                  <a:lnTo>
                    <a:pt x="391401" y="46101"/>
                  </a:lnTo>
                  <a:lnTo>
                    <a:pt x="388048" y="44958"/>
                  </a:lnTo>
                  <a:lnTo>
                    <a:pt x="384683" y="44450"/>
                  </a:lnTo>
                  <a:lnTo>
                    <a:pt x="380949" y="44958"/>
                  </a:lnTo>
                  <a:lnTo>
                    <a:pt x="377583" y="46482"/>
                  </a:lnTo>
                  <a:lnTo>
                    <a:pt x="374408" y="48895"/>
                  </a:lnTo>
                  <a:lnTo>
                    <a:pt x="358355" y="62992"/>
                  </a:lnTo>
                  <a:lnTo>
                    <a:pt x="345287" y="55372"/>
                  </a:lnTo>
                  <a:lnTo>
                    <a:pt x="331838" y="49022"/>
                  </a:lnTo>
                  <a:lnTo>
                    <a:pt x="317830" y="43434"/>
                  </a:lnTo>
                  <a:lnTo>
                    <a:pt x="303644" y="38735"/>
                  </a:lnTo>
                  <a:lnTo>
                    <a:pt x="289445" y="35433"/>
                  </a:lnTo>
                  <a:lnTo>
                    <a:pt x="287769" y="14224"/>
                  </a:lnTo>
                  <a:lnTo>
                    <a:pt x="273570" y="0"/>
                  </a:lnTo>
                  <a:lnTo>
                    <a:pt x="268528" y="63"/>
                  </a:lnTo>
                  <a:lnTo>
                    <a:pt x="268528" y="247269"/>
                  </a:lnTo>
                  <a:lnTo>
                    <a:pt x="267220" y="252476"/>
                  </a:lnTo>
                  <a:lnTo>
                    <a:pt x="265176" y="257048"/>
                  </a:lnTo>
                  <a:lnTo>
                    <a:pt x="262001" y="261239"/>
                  </a:lnTo>
                  <a:lnTo>
                    <a:pt x="261251" y="262001"/>
                  </a:lnTo>
                  <a:lnTo>
                    <a:pt x="260870" y="262255"/>
                  </a:lnTo>
                  <a:lnTo>
                    <a:pt x="257517" y="264795"/>
                  </a:lnTo>
                  <a:lnTo>
                    <a:pt x="253593" y="266954"/>
                  </a:lnTo>
                  <a:lnTo>
                    <a:pt x="249478" y="267843"/>
                  </a:lnTo>
                  <a:lnTo>
                    <a:pt x="245376" y="268351"/>
                  </a:lnTo>
                  <a:lnTo>
                    <a:pt x="240893" y="267843"/>
                  </a:lnTo>
                  <a:lnTo>
                    <a:pt x="222034" y="246380"/>
                  </a:lnTo>
                  <a:lnTo>
                    <a:pt x="222211" y="243967"/>
                  </a:lnTo>
                  <a:lnTo>
                    <a:pt x="245376" y="221996"/>
                  </a:lnTo>
                  <a:lnTo>
                    <a:pt x="249301" y="222123"/>
                  </a:lnTo>
                  <a:lnTo>
                    <a:pt x="268528" y="247269"/>
                  </a:lnTo>
                  <a:lnTo>
                    <a:pt x="268528" y="63"/>
                  </a:lnTo>
                  <a:lnTo>
                    <a:pt x="239395" y="431"/>
                  </a:lnTo>
                  <a:lnTo>
                    <a:pt x="239395" y="87884"/>
                  </a:lnTo>
                  <a:lnTo>
                    <a:pt x="235140" y="109855"/>
                  </a:lnTo>
                  <a:lnTo>
                    <a:pt x="217741" y="203327"/>
                  </a:lnTo>
                  <a:lnTo>
                    <a:pt x="213448" y="206502"/>
                  </a:lnTo>
                  <a:lnTo>
                    <a:pt x="209715" y="210185"/>
                  </a:lnTo>
                  <a:lnTo>
                    <a:pt x="205409" y="214884"/>
                  </a:lnTo>
                  <a:lnTo>
                    <a:pt x="202057" y="219837"/>
                  </a:lnTo>
                  <a:lnTo>
                    <a:pt x="87960" y="243967"/>
                  </a:lnTo>
                  <a:lnTo>
                    <a:pt x="95237" y="196977"/>
                  </a:lnTo>
                  <a:lnTo>
                    <a:pt x="116344" y="154813"/>
                  </a:lnTo>
                  <a:lnTo>
                    <a:pt x="142113" y="126238"/>
                  </a:lnTo>
                  <a:lnTo>
                    <a:pt x="183375" y="100330"/>
                  </a:lnTo>
                  <a:lnTo>
                    <a:pt x="224091" y="89154"/>
                  </a:lnTo>
                  <a:lnTo>
                    <a:pt x="239395" y="87884"/>
                  </a:lnTo>
                  <a:lnTo>
                    <a:pt x="239395" y="431"/>
                  </a:lnTo>
                  <a:lnTo>
                    <a:pt x="200367" y="6477"/>
                  </a:lnTo>
                  <a:lnTo>
                    <a:pt x="196456" y="36322"/>
                  </a:lnTo>
                  <a:lnTo>
                    <a:pt x="182257" y="40259"/>
                  </a:lnTo>
                  <a:lnTo>
                    <a:pt x="168071" y="45085"/>
                  </a:lnTo>
                  <a:lnTo>
                    <a:pt x="154432" y="51054"/>
                  </a:lnTo>
                  <a:lnTo>
                    <a:pt x="140982" y="57785"/>
                  </a:lnTo>
                  <a:lnTo>
                    <a:pt x="127914" y="65659"/>
                  </a:lnTo>
                  <a:lnTo>
                    <a:pt x="111861" y="51816"/>
                  </a:lnTo>
                  <a:lnTo>
                    <a:pt x="108864" y="49657"/>
                  </a:lnTo>
                  <a:lnTo>
                    <a:pt x="105511" y="48133"/>
                  </a:lnTo>
                  <a:lnTo>
                    <a:pt x="101777" y="47498"/>
                  </a:lnTo>
                  <a:lnTo>
                    <a:pt x="98221" y="48133"/>
                  </a:lnTo>
                  <a:lnTo>
                    <a:pt x="48552" y="95885"/>
                  </a:lnTo>
                  <a:lnTo>
                    <a:pt x="44450" y="106172"/>
                  </a:lnTo>
                  <a:lnTo>
                    <a:pt x="44818" y="109855"/>
                  </a:lnTo>
                  <a:lnTo>
                    <a:pt x="46316" y="113157"/>
                  </a:lnTo>
                  <a:lnTo>
                    <a:pt x="48742" y="116205"/>
                  </a:lnTo>
                  <a:lnTo>
                    <a:pt x="63309" y="132080"/>
                  </a:lnTo>
                  <a:lnTo>
                    <a:pt x="55651" y="145288"/>
                  </a:lnTo>
                  <a:lnTo>
                    <a:pt x="49110" y="158750"/>
                  </a:lnTo>
                  <a:lnTo>
                    <a:pt x="43510" y="172720"/>
                  </a:lnTo>
                  <a:lnTo>
                    <a:pt x="39027" y="186690"/>
                  </a:lnTo>
                  <a:lnTo>
                    <a:pt x="35293" y="201295"/>
                  </a:lnTo>
                  <a:lnTo>
                    <a:pt x="14185" y="202692"/>
                  </a:lnTo>
                  <a:lnTo>
                    <a:pt x="0" y="217043"/>
                  </a:lnTo>
                  <a:lnTo>
                    <a:pt x="736" y="278892"/>
                  </a:lnTo>
                  <a:lnTo>
                    <a:pt x="36410" y="293878"/>
                  </a:lnTo>
                  <a:lnTo>
                    <a:pt x="40335" y="308102"/>
                  </a:lnTo>
                  <a:lnTo>
                    <a:pt x="45186" y="322326"/>
                  </a:lnTo>
                  <a:lnTo>
                    <a:pt x="50977" y="335915"/>
                  </a:lnTo>
                  <a:lnTo>
                    <a:pt x="57886" y="349377"/>
                  </a:lnTo>
                  <a:lnTo>
                    <a:pt x="65735" y="362331"/>
                  </a:lnTo>
                  <a:lnTo>
                    <a:pt x="51727" y="378460"/>
                  </a:lnTo>
                  <a:lnTo>
                    <a:pt x="49491" y="381381"/>
                  </a:lnTo>
                  <a:lnTo>
                    <a:pt x="47993" y="384937"/>
                  </a:lnTo>
                  <a:lnTo>
                    <a:pt x="47625" y="388493"/>
                  </a:lnTo>
                  <a:lnTo>
                    <a:pt x="47993" y="392049"/>
                  </a:lnTo>
                  <a:lnTo>
                    <a:pt x="96177" y="441706"/>
                  </a:lnTo>
                  <a:lnTo>
                    <a:pt x="106260" y="445770"/>
                  </a:lnTo>
                  <a:lnTo>
                    <a:pt x="109994" y="445389"/>
                  </a:lnTo>
                  <a:lnTo>
                    <a:pt x="113347" y="443865"/>
                  </a:lnTo>
                  <a:lnTo>
                    <a:pt x="116344" y="441452"/>
                  </a:lnTo>
                  <a:lnTo>
                    <a:pt x="132207" y="427355"/>
                  </a:lnTo>
                  <a:lnTo>
                    <a:pt x="144538" y="434340"/>
                  </a:lnTo>
                  <a:lnTo>
                    <a:pt x="157238" y="440690"/>
                  </a:lnTo>
                  <a:lnTo>
                    <a:pt x="170497" y="446151"/>
                  </a:lnTo>
                  <a:lnTo>
                    <a:pt x="183934" y="450469"/>
                  </a:lnTo>
                  <a:lnTo>
                    <a:pt x="197383" y="454152"/>
                  </a:lnTo>
                  <a:lnTo>
                    <a:pt x="200367" y="450088"/>
                  </a:lnTo>
                  <a:lnTo>
                    <a:pt x="203542" y="446151"/>
                  </a:lnTo>
                  <a:lnTo>
                    <a:pt x="239585" y="434213"/>
                  </a:lnTo>
                  <a:lnTo>
                    <a:pt x="239966" y="433451"/>
                  </a:lnTo>
                  <a:lnTo>
                    <a:pt x="241858" y="427355"/>
                  </a:lnTo>
                  <a:lnTo>
                    <a:pt x="244817" y="417830"/>
                  </a:lnTo>
                  <a:lnTo>
                    <a:pt x="250456" y="402717"/>
                  </a:lnTo>
                  <a:lnTo>
                    <a:pt x="250609" y="402336"/>
                  </a:lnTo>
                  <a:lnTo>
                    <a:pt x="245376" y="402717"/>
                  </a:lnTo>
                  <a:lnTo>
                    <a:pt x="197192" y="394970"/>
                  </a:lnTo>
                  <a:lnTo>
                    <a:pt x="154813" y="374142"/>
                  </a:lnTo>
                  <a:lnTo>
                    <a:pt x="126238" y="348234"/>
                  </a:lnTo>
                  <a:lnTo>
                    <a:pt x="103085" y="312547"/>
                  </a:lnTo>
                  <a:lnTo>
                    <a:pt x="217932" y="286893"/>
                  </a:lnTo>
                  <a:lnTo>
                    <a:pt x="224459" y="290576"/>
                  </a:lnTo>
                  <a:lnTo>
                    <a:pt x="231178" y="292989"/>
                  </a:lnTo>
                  <a:lnTo>
                    <a:pt x="238277" y="294640"/>
                  </a:lnTo>
                  <a:lnTo>
                    <a:pt x="245376" y="295275"/>
                  </a:lnTo>
                  <a:lnTo>
                    <a:pt x="247434" y="294894"/>
                  </a:lnTo>
                  <a:lnTo>
                    <a:pt x="262178" y="309372"/>
                  </a:lnTo>
                  <a:lnTo>
                    <a:pt x="276644" y="294894"/>
                  </a:lnTo>
                  <a:lnTo>
                    <a:pt x="284645" y="286893"/>
                  </a:lnTo>
                  <a:lnTo>
                    <a:pt x="303187" y="268351"/>
                  </a:lnTo>
                  <a:lnTo>
                    <a:pt x="310553" y="260985"/>
                  </a:lnTo>
                  <a:lnTo>
                    <a:pt x="295414" y="246253"/>
                  </a:lnTo>
                  <a:lnTo>
                    <a:pt x="294868" y="237998"/>
                  </a:lnTo>
                  <a:lnTo>
                    <a:pt x="292976" y="230124"/>
                  </a:lnTo>
                  <a:lnTo>
                    <a:pt x="290004" y="222631"/>
                  </a:lnTo>
                  <a:lnTo>
                    <a:pt x="289610" y="221996"/>
                  </a:lnTo>
                  <a:lnTo>
                    <a:pt x="285711" y="215646"/>
                  </a:lnTo>
                  <a:lnTo>
                    <a:pt x="308686" y="100838"/>
                  </a:lnTo>
                  <a:lnTo>
                    <a:pt x="314286" y="103505"/>
                  </a:lnTo>
                  <a:lnTo>
                    <a:pt x="325297" y="109347"/>
                  </a:lnTo>
                  <a:lnTo>
                    <a:pt x="355549" y="132588"/>
                  </a:lnTo>
                  <a:lnTo>
                    <a:pt x="379450" y="162433"/>
                  </a:lnTo>
                  <a:lnTo>
                    <a:pt x="398322" y="207772"/>
                  </a:lnTo>
                  <a:lnTo>
                    <a:pt x="402615" y="251460"/>
                  </a:lnTo>
                  <a:lnTo>
                    <a:pt x="417550" y="245872"/>
                  </a:lnTo>
                  <a:lnTo>
                    <a:pt x="432485" y="241173"/>
                  </a:lnTo>
                  <a:lnTo>
                    <a:pt x="432676" y="237998"/>
                  </a:lnTo>
                  <a:lnTo>
                    <a:pt x="433793" y="225806"/>
                  </a:lnTo>
                  <a:lnTo>
                    <a:pt x="448551" y="201295"/>
                  </a:lnTo>
                  <a:lnTo>
                    <a:pt x="450786" y="199136"/>
                  </a:lnTo>
                  <a:lnTo>
                    <a:pt x="452475" y="197739"/>
                  </a:lnTo>
                  <a:lnTo>
                    <a:pt x="453783" y="196723"/>
                  </a:lnTo>
                  <a:lnTo>
                    <a:pt x="454152" y="196342"/>
                  </a:lnTo>
                  <a:close/>
                </a:path>
                <a:path w="805180" h="806450">
                  <a:moveTo>
                    <a:pt x="804672" y="473456"/>
                  </a:moveTo>
                  <a:lnTo>
                    <a:pt x="803922" y="469646"/>
                  </a:lnTo>
                  <a:lnTo>
                    <a:pt x="802246" y="464566"/>
                  </a:lnTo>
                  <a:lnTo>
                    <a:pt x="799630" y="462026"/>
                  </a:lnTo>
                  <a:lnTo>
                    <a:pt x="796264" y="458216"/>
                  </a:lnTo>
                  <a:lnTo>
                    <a:pt x="791972" y="456946"/>
                  </a:lnTo>
                  <a:lnTo>
                    <a:pt x="787298" y="456946"/>
                  </a:lnTo>
                  <a:lnTo>
                    <a:pt x="761695" y="454406"/>
                  </a:lnTo>
                  <a:lnTo>
                    <a:pt x="744321" y="403606"/>
                  </a:lnTo>
                  <a:lnTo>
                    <a:pt x="727329" y="371856"/>
                  </a:lnTo>
                  <a:lnTo>
                    <a:pt x="744321" y="352806"/>
                  </a:lnTo>
                  <a:lnTo>
                    <a:pt x="747128" y="348996"/>
                  </a:lnTo>
                  <a:lnTo>
                    <a:pt x="748804" y="345186"/>
                  </a:lnTo>
                  <a:lnTo>
                    <a:pt x="749185" y="340106"/>
                  </a:lnTo>
                  <a:lnTo>
                    <a:pt x="748804" y="336296"/>
                  </a:lnTo>
                  <a:lnTo>
                    <a:pt x="747128" y="331216"/>
                  </a:lnTo>
                  <a:lnTo>
                    <a:pt x="744321" y="328676"/>
                  </a:lnTo>
                  <a:lnTo>
                    <a:pt x="736765" y="321056"/>
                  </a:lnTo>
                  <a:lnTo>
                    <a:pt x="709066" y="293116"/>
                  </a:lnTo>
                  <a:lnTo>
                    <a:pt x="694626" y="278549"/>
                  </a:lnTo>
                  <a:lnTo>
                    <a:pt x="694626" y="552196"/>
                  </a:lnTo>
                  <a:lnTo>
                    <a:pt x="679310" y="595376"/>
                  </a:lnTo>
                  <a:lnTo>
                    <a:pt x="653897" y="634746"/>
                  </a:lnTo>
                  <a:lnTo>
                    <a:pt x="620458" y="665226"/>
                  </a:lnTo>
                  <a:lnTo>
                    <a:pt x="581977" y="686816"/>
                  </a:lnTo>
                  <a:lnTo>
                    <a:pt x="524802" y="700786"/>
                  </a:lnTo>
                  <a:lnTo>
                    <a:pt x="493229" y="700786"/>
                  </a:lnTo>
                  <a:lnTo>
                    <a:pt x="463143" y="695706"/>
                  </a:lnTo>
                  <a:lnTo>
                    <a:pt x="448767" y="691896"/>
                  </a:lnTo>
                  <a:lnTo>
                    <a:pt x="443344" y="689356"/>
                  </a:lnTo>
                  <a:lnTo>
                    <a:pt x="472960" y="643636"/>
                  </a:lnTo>
                  <a:lnTo>
                    <a:pt x="520687" y="569976"/>
                  </a:lnTo>
                  <a:lnTo>
                    <a:pt x="528167" y="568706"/>
                  </a:lnTo>
                  <a:lnTo>
                    <a:pt x="535076" y="566166"/>
                  </a:lnTo>
                  <a:lnTo>
                    <a:pt x="541616" y="562356"/>
                  </a:lnTo>
                  <a:lnTo>
                    <a:pt x="547598" y="557276"/>
                  </a:lnTo>
                  <a:lnTo>
                    <a:pt x="552831" y="552196"/>
                  </a:lnTo>
                  <a:lnTo>
                    <a:pt x="694626" y="552196"/>
                  </a:lnTo>
                  <a:lnTo>
                    <a:pt x="694626" y="278549"/>
                  </a:lnTo>
                  <a:lnTo>
                    <a:pt x="694448" y="278371"/>
                  </a:lnTo>
                  <a:lnTo>
                    <a:pt x="694448" y="469646"/>
                  </a:lnTo>
                  <a:lnTo>
                    <a:pt x="552831" y="469646"/>
                  </a:lnTo>
                  <a:lnTo>
                    <a:pt x="547217" y="464566"/>
                  </a:lnTo>
                  <a:lnTo>
                    <a:pt x="540867" y="459486"/>
                  </a:lnTo>
                  <a:lnTo>
                    <a:pt x="536943" y="458089"/>
                  </a:lnTo>
                  <a:lnTo>
                    <a:pt x="536943" y="511556"/>
                  </a:lnTo>
                  <a:lnTo>
                    <a:pt x="536943" y="512826"/>
                  </a:lnTo>
                  <a:lnTo>
                    <a:pt x="508927" y="539496"/>
                  </a:lnTo>
                  <a:lnTo>
                    <a:pt x="504253" y="538226"/>
                  </a:lnTo>
                  <a:lnTo>
                    <a:pt x="499579" y="538226"/>
                  </a:lnTo>
                  <a:lnTo>
                    <a:pt x="481088" y="511556"/>
                  </a:lnTo>
                  <a:lnTo>
                    <a:pt x="481457" y="505206"/>
                  </a:lnTo>
                  <a:lnTo>
                    <a:pt x="502754" y="483616"/>
                  </a:lnTo>
                  <a:lnTo>
                    <a:pt x="515467" y="483616"/>
                  </a:lnTo>
                  <a:lnTo>
                    <a:pt x="536943" y="511556"/>
                  </a:lnTo>
                  <a:lnTo>
                    <a:pt x="536943" y="458089"/>
                  </a:lnTo>
                  <a:lnTo>
                    <a:pt x="533768" y="456946"/>
                  </a:lnTo>
                  <a:lnTo>
                    <a:pt x="526478" y="453136"/>
                  </a:lnTo>
                  <a:lnTo>
                    <a:pt x="518642" y="451866"/>
                  </a:lnTo>
                  <a:lnTo>
                    <a:pt x="472300" y="380746"/>
                  </a:lnTo>
                  <a:lnTo>
                    <a:pt x="454926" y="354076"/>
                  </a:lnTo>
                  <a:lnTo>
                    <a:pt x="450443" y="346659"/>
                  </a:lnTo>
                  <a:lnTo>
                    <a:pt x="450443" y="525526"/>
                  </a:lnTo>
                  <a:lnTo>
                    <a:pt x="372160" y="643636"/>
                  </a:lnTo>
                  <a:lnTo>
                    <a:pt x="362445" y="632206"/>
                  </a:lnTo>
                  <a:lnTo>
                    <a:pt x="353860" y="620776"/>
                  </a:lnTo>
                  <a:lnTo>
                    <a:pt x="333298" y="583946"/>
                  </a:lnTo>
                  <a:lnTo>
                    <a:pt x="321348" y="542036"/>
                  </a:lnTo>
                  <a:lnTo>
                    <a:pt x="318922" y="511556"/>
                  </a:lnTo>
                  <a:lnTo>
                    <a:pt x="319481" y="496316"/>
                  </a:lnTo>
                  <a:lnTo>
                    <a:pt x="321157" y="482346"/>
                  </a:lnTo>
                  <a:lnTo>
                    <a:pt x="323773" y="468376"/>
                  </a:lnTo>
                  <a:lnTo>
                    <a:pt x="327329" y="455676"/>
                  </a:lnTo>
                  <a:lnTo>
                    <a:pt x="328447" y="450596"/>
                  </a:lnTo>
                  <a:lnTo>
                    <a:pt x="331812" y="441706"/>
                  </a:lnTo>
                  <a:lnTo>
                    <a:pt x="335356" y="434086"/>
                  </a:lnTo>
                  <a:lnTo>
                    <a:pt x="338721" y="426466"/>
                  </a:lnTo>
                  <a:lnTo>
                    <a:pt x="344322" y="416306"/>
                  </a:lnTo>
                  <a:lnTo>
                    <a:pt x="350494" y="406146"/>
                  </a:lnTo>
                  <a:lnTo>
                    <a:pt x="357403" y="397256"/>
                  </a:lnTo>
                  <a:lnTo>
                    <a:pt x="363943" y="388366"/>
                  </a:lnTo>
                  <a:lnTo>
                    <a:pt x="371043" y="380746"/>
                  </a:lnTo>
                  <a:lnTo>
                    <a:pt x="372910" y="383286"/>
                  </a:lnTo>
                  <a:lnTo>
                    <a:pt x="405422" y="431546"/>
                  </a:lnTo>
                  <a:lnTo>
                    <a:pt x="411581" y="441706"/>
                  </a:lnTo>
                  <a:lnTo>
                    <a:pt x="417372" y="450596"/>
                  </a:lnTo>
                  <a:lnTo>
                    <a:pt x="450075" y="498856"/>
                  </a:lnTo>
                  <a:lnTo>
                    <a:pt x="448945" y="505206"/>
                  </a:lnTo>
                  <a:lnTo>
                    <a:pt x="448576" y="511556"/>
                  </a:lnTo>
                  <a:lnTo>
                    <a:pt x="448945" y="519176"/>
                  </a:lnTo>
                  <a:lnTo>
                    <a:pt x="450443" y="525526"/>
                  </a:lnTo>
                  <a:lnTo>
                    <a:pt x="450443" y="346659"/>
                  </a:lnTo>
                  <a:lnTo>
                    <a:pt x="448017" y="342646"/>
                  </a:lnTo>
                  <a:lnTo>
                    <a:pt x="441667" y="333756"/>
                  </a:lnTo>
                  <a:lnTo>
                    <a:pt x="448576" y="331216"/>
                  </a:lnTo>
                  <a:lnTo>
                    <a:pt x="454177" y="328676"/>
                  </a:lnTo>
                  <a:lnTo>
                    <a:pt x="466890" y="326136"/>
                  </a:lnTo>
                  <a:lnTo>
                    <a:pt x="494538" y="321056"/>
                  </a:lnTo>
                  <a:lnTo>
                    <a:pt x="524611" y="321056"/>
                  </a:lnTo>
                  <a:lnTo>
                    <a:pt x="569087" y="331216"/>
                  </a:lnTo>
                  <a:lnTo>
                    <a:pt x="607199" y="348996"/>
                  </a:lnTo>
                  <a:lnTo>
                    <a:pt x="643432" y="376936"/>
                  </a:lnTo>
                  <a:lnTo>
                    <a:pt x="671461" y="412496"/>
                  </a:lnTo>
                  <a:lnTo>
                    <a:pt x="689394" y="450596"/>
                  </a:lnTo>
                  <a:lnTo>
                    <a:pt x="694448" y="469646"/>
                  </a:lnTo>
                  <a:lnTo>
                    <a:pt x="694448" y="278371"/>
                  </a:lnTo>
                  <a:lnTo>
                    <a:pt x="691451" y="275336"/>
                  </a:lnTo>
                  <a:lnTo>
                    <a:pt x="687908" y="272796"/>
                  </a:lnTo>
                  <a:lnTo>
                    <a:pt x="683793" y="271526"/>
                  </a:lnTo>
                  <a:lnTo>
                    <a:pt x="679310" y="270256"/>
                  </a:lnTo>
                  <a:lnTo>
                    <a:pt x="674827" y="271526"/>
                  </a:lnTo>
                  <a:lnTo>
                    <a:pt x="670712" y="272796"/>
                  </a:lnTo>
                  <a:lnTo>
                    <a:pt x="667169" y="275336"/>
                  </a:lnTo>
                  <a:lnTo>
                    <a:pt x="647738" y="293116"/>
                  </a:lnTo>
                  <a:lnTo>
                    <a:pt x="632421" y="284226"/>
                  </a:lnTo>
                  <a:lnTo>
                    <a:pt x="616534" y="275336"/>
                  </a:lnTo>
                  <a:lnTo>
                    <a:pt x="599909" y="268986"/>
                  </a:lnTo>
                  <a:lnTo>
                    <a:pt x="582536" y="262636"/>
                  </a:lnTo>
                  <a:lnTo>
                    <a:pt x="564972" y="258826"/>
                  </a:lnTo>
                  <a:lnTo>
                    <a:pt x="562724" y="228346"/>
                  </a:lnTo>
                  <a:lnTo>
                    <a:pt x="561047" y="224536"/>
                  </a:lnTo>
                  <a:lnTo>
                    <a:pt x="558241" y="220726"/>
                  </a:lnTo>
                  <a:lnTo>
                    <a:pt x="554697" y="218186"/>
                  </a:lnTo>
                  <a:lnTo>
                    <a:pt x="550392" y="215646"/>
                  </a:lnTo>
                  <a:lnTo>
                    <a:pt x="466890" y="215646"/>
                  </a:lnTo>
                  <a:lnTo>
                    <a:pt x="452691" y="258826"/>
                  </a:lnTo>
                  <a:lnTo>
                    <a:pt x="431571" y="263906"/>
                  </a:lnTo>
                  <a:lnTo>
                    <a:pt x="399440" y="276606"/>
                  </a:lnTo>
                  <a:lnTo>
                    <a:pt x="386918" y="282956"/>
                  </a:lnTo>
                  <a:lnTo>
                    <a:pt x="373468" y="290576"/>
                  </a:lnTo>
                  <a:lnTo>
                    <a:pt x="371792" y="291846"/>
                  </a:lnTo>
                  <a:lnTo>
                    <a:pt x="369735" y="293116"/>
                  </a:lnTo>
                  <a:lnTo>
                    <a:pt x="350494" y="276606"/>
                  </a:lnTo>
                  <a:lnTo>
                    <a:pt x="346760" y="272796"/>
                  </a:lnTo>
                  <a:lnTo>
                    <a:pt x="342646" y="271526"/>
                  </a:lnTo>
                  <a:lnTo>
                    <a:pt x="332181" y="271526"/>
                  </a:lnTo>
                  <a:lnTo>
                    <a:pt x="329006" y="274066"/>
                  </a:lnTo>
                  <a:lnTo>
                    <a:pt x="326021" y="276606"/>
                  </a:lnTo>
                  <a:lnTo>
                    <a:pt x="325462" y="276606"/>
                  </a:lnTo>
                  <a:lnTo>
                    <a:pt x="273519" y="328676"/>
                  </a:lnTo>
                  <a:lnTo>
                    <a:pt x="271462" y="331216"/>
                  </a:lnTo>
                  <a:lnTo>
                    <a:pt x="270344" y="333756"/>
                  </a:lnTo>
                  <a:lnTo>
                    <a:pt x="268846" y="336296"/>
                  </a:lnTo>
                  <a:lnTo>
                    <a:pt x="268287" y="341376"/>
                  </a:lnTo>
                  <a:lnTo>
                    <a:pt x="268846" y="343916"/>
                  </a:lnTo>
                  <a:lnTo>
                    <a:pt x="269963" y="347726"/>
                  </a:lnTo>
                  <a:lnTo>
                    <a:pt x="271462" y="350266"/>
                  </a:lnTo>
                  <a:lnTo>
                    <a:pt x="273519" y="352806"/>
                  </a:lnTo>
                  <a:lnTo>
                    <a:pt x="290525" y="373126"/>
                  </a:lnTo>
                  <a:lnTo>
                    <a:pt x="289394" y="374396"/>
                  </a:lnTo>
                  <a:lnTo>
                    <a:pt x="268097" y="416306"/>
                  </a:lnTo>
                  <a:lnTo>
                    <a:pt x="256146" y="455676"/>
                  </a:lnTo>
                  <a:lnTo>
                    <a:pt x="230365" y="456946"/>
                  </a:lnTo>
                  <a:lnTo>
                    <a:pt x="226060" y="456946"/>
                  </a:lnTo>
                  <a:lnTo>
                    <a:pt x="221957" y="459486"/>
                  </a:lnTo>
                  <a:lnTo>
                    <a:pt x="213360" y="548386"/>
                  </a:lnTo>
                  <a:lnTo>
                    <a:pt x="214109" y="553466"/>
                  </a:lnTo>
                  <a:lnTo>
                    <a:pt x="256336" y="567436"/>
                  </a:lnTo>
                  <a:lnTo>
                    <a:pt x="260997" y="585216"/>
                  </a:lnTo>
                  <a:lnTo>
                    <a:pt x="266611" y="602996"/>
                  </a:lnTo>
                  <a:lnTo>
                    <a:pt x="273710" y="619506"/>
                  </a:lnTo>
                  <a:lnTo>
                    <a:pt x="281736" y="634746"/>
                  </a:lnTo>
                  <a:lnTo>
                    <a:pt x="290893" y="649986"/>
                  </a:lnTo>
                  <a:lnTo>
                    <a:pt x="273710" y="670306"/>
                  </a:lnTo>
                  <a:lnTo>
                    <a:pt x="271094" y="672846"/>
                  </a:lnTo>
                  <a:lnTo>
                    <a:pt x="269227" y="677926"/>
                  </a:lnTo>
                  <a:lnTo>
                    <a:pt x="268655" y="681736"/>
                  </a:lnTo>
                  <a:lnTo>
                    <a:pt x="269227" y="686816"/>
                  </a:lnTo>
                  <a:lnTo>
                    <a:pt x="326580" y="746506"/>
                  </a:lnTo>
                  <a:lnTo>
                    <a:pt x="334429" y="751586"/>
                  </a:lnTo>
                  <a:lnTo>
                    <a:pt x="343204" y="751586"/>
                  </a:lnTo>
                  <a:lnTo>
                    <a:pt x="347319" y="749046"/>
                  </a:lnTo>
                  <a:lnTo>
                    <a:pt x="351053" y="746506"/>
                  </a:lnTo>
                  <a:lnTo>
                    <a:pt x="370103" y="729996"/>
                  </a:lnTo>
                  <a:lnTo>
                    <a:pt x="385432" y="738886"/>
                  </a:lnTo>
                  <a:lnTo>
                    <a:pt x="401497" y="746506"/>
                  </a:lnTo>
                  <a:lnTo>
                    <a:pt x="418122" y="754126"/>
                  </a:lnTo>
                  <a:lnTo>
                    <a:pt x="435317" y="759206"/>
                  </a:lnTo>
                  <a:lnTo>
                    <a:pt x="453250" y="764286"/>
                  </a:lnTo>
                  <a:lnTo>
                    <a:pt x="454558" y="789686"/>
                  </a:lnTo>
                  <a:lnTo>
                    <a:pt x="455307" y="793496"/>
                  </a:lnTo>
                  <a:lnTo>
                    <a:pt x="456984" y="798576"/>
                  </a:lnTo>
                  <a:lnTo>
                    <a:pt x="459790" y="801116"/>
                  </a:lnTo>
                  <a:lnTo>
                    <a:pt x="463143" y="804926"/>
                  </a:lnTo>
                  <a:lnTo>
                    <a:pt x="467258" y="806196"/>
                  </a:lnTo>
                  <a:lnTo>
                    <a:pt x="550964" y="806196"/>
                  </a:lnTo>
                  <a:lnTo>
                    <a:pt x="555066" y="804926"/>
                  </a:lnTo>
                  <a:lnTo>
                    <a:pt x="558800" y="801116"/>
                  </a:lnTo>
                  <a:lnTo>
                    <a:pt x="561416" y="798576"/>
                  </a:lnTo>
                  <a:lnTo>
                    <a:pt x="563105" y="793496"/>
                  </a:lnTo>
                  <a:lnTo>
                    <a:pt x="563664" y="789686"/>
                  </a:lnTo>
                  <a:lnTo>
                    <a:pt x="565340" y="764286"/>
                  </a:lnTo>
                  <a:lnTo>
                    <a:pt x="582904" y="759206"/>
                  </a:lnTo>
                  <a:lnTo>
                    <a:pt x="600100" y="752856"/>
                  </a:lnTo>
                  <a:lnTo>
                    <a:pt x="616724" y="746506"/>
                  </a:lnTo>
                  <a:lnTo>
                    <a:pt x="632790" y="737616"/>
                  </a:lnTo>
                  <a:lnTo>
                    <a:pt x="648296" y="729996"/>
                  </a:lnTo>
                  <a:lnTo>
                    <a:pt x="667537" y="746506"/>
                  </a:lnTo>
                  <a:lnTo>
                    <a:pt x="671271" y="749046"/>
                  </a:lnTo>
                  <a:lnTo>
                    <a:pt x="675386" y="750316"/>
                  </a:lnTo>
                  <a:lnTo>
                    <a:pt x="679869" y="751586"/>
                  </a:lnTo>
                  <a:lnTo>
                    <a:pt x="684161" y="750316"/>
                  </a:lnTo>
                  <a:lnTo>
                    <a:pt x="688276" y="749046"/>
                  </a:lnTo>
                  <a:lnTo>
                    <a:pt x="692010" y="746506"/>
                  </a:lnTo>
                  <a:lnTo>
                    <a:pt x="708253" y="729996"/>
                  </a:lnTo>
                  <a:lnTo>
                    <a:pt x="737006" y="700786"/>
                  </a:lnTo>
                  <a:lnTo>
                    <a:pt x="744512" y="693166"/>
                  </a:lnTo>
                  <a:lnTo>
                    <a:pt x="747318" y="690626"/>
                  </a:lnTo>
                  <a:lnTo>
                    <a:pt x="748995" y="685546"/>
                  </a:lnTo>
                  <a:lnTo>
                    <a:pt x="749554" y="681736"/>
                  </a:lnTo>
                  <a:lnTo>
                    <a:pt x="748995" y="676656"/>
                  </a:lnTo>
                  <a:lnTo>
                    <a:pt x="747318" y="672846"/>
                  </a:lnTo>
                  <a:lnTo>
                    <a:pt x="744512" y="669036"/>
                  </a:lnTo>
                  <a:lnTo>
                    <a:pt x="727506" y="649986"/>
                  </a:lnTo>
                  <a:lnTo>
                    <a:pt x="736485" y="634746"/>
                  </a:lnTo>
                  <a:lnTo>
                    <a:pt x="744512" y="618236"/>
                  </a:lnTo>
                  <a:lnTo>
                    <a:pt x="751420" y="601726"/>
                  </a:lnTo>
                  <a:lnTo>
                    <a:pt x="757034" y="585216"/>
                  </a:lnTo>
                  <a:lnTo>
                    <a:pt x="761695" y="567436"/>
                  </a:lnTo>
                  <a:lnTo>
                    <a:pt x="787298" y="566166"/>
                  </a:lnTo>
                  <a:lnTo>
                    <a:pt x="791972" y="564896"/>
                  </a:lnTo>
                  <a:lnTo>
                    <a:pt x="796264" y="563626"/>
                  </a:lnTo>
                  <a:lnTo>
                    <a:pt x="799630" y="559816"/>
                  </a:lnTo>
                  <a:lnTo>
                    <a:pt x="802246" y="557276"/>
                  </a:lnTo>
                  <a:lnTo>
                    <a:pt x="803922" y="553466"/>
                  </a:lnTo>
                  <a:lnTo>
                    <a:pt x="804100" y="552196"/>
                  </a:lnTo>
                  <a:lnTo>
                    <a:pt x="804672" y="548386"/>
                  </a:lnTo>
                  <a:lnTo>
                    <a:pt x="804672" y="539496"/>
                  </a:lnTo>
                  <a:lnTo>
                    <a:pt x="804672" y="483616"/>
                  </a:lnTo>
                  <a:lnTo>
                    <a:pt x="804672" y="473456"/>
                  </a:lnTo>
                  <a:close/>
                </a:path>
              </a:pathLst>
            </a:custGeom>
            <a:solidFill>
              <a:srgbClr val="003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24" y="3643884"/>
              <a:ext cx="2796540" cy="3022600"/>
            </a:xfrm>
            <a:custGeom>
              <a:avLst/>
              <a:gdLst/>
              <a:ahLst/>
              <a:cxnLst/>
              <a:rect l="l" t="t" r="r" b="b"/>
              <a:pathLst>
                <a:path w="2796540" h="3022600">
                  <a:moveTo>
                    <a:pt x="0" y="3022092"/>
                  </a:moveTo>
                  <a:lnTo>
                    <a:pt x="2796540" y="3022092"/>
                  </a:lnTo>
                  <a:lnTo>
                    <a:pt x="2796540" y="0"/>
                  </a:lnTo>
                  <a:lnTo>
                    <a:pt x="0" y="0"/>
                  </a:lnTo>
                  <a:lnTo>
                    <a:pt x="0" y="3022092"/>
                  </a:lnTo>
                  <a:close/>
                </a:path>
              </a:pathLst>
            </a:custGeom>
            <a:ln w="12192">
              <a:solidFill>
                <a:srgbClr val="00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049523" y="3118104"/>
            <a:ext cx="2809240" cy="3554095"/>
            <a:chOff x="3049523" y="3118104"/>
            <a:chExt cx="2809240" cy="3554095"/>
          </a:xfrm>
        </p:grpSpPr>
        <p:sp>
          <p:nvSpPr>
            <p:cNvPr id="8" name="object 8"/>
            <p:cNvSpPr/>
            <p:nvPr/>
          </p:nvSpPr>
          <p:spPr>
            <a:xfrm>
              <a:off x="3055619" y="3124200"/>
              <a:ext cx="2796540" cy="609600"/>
            </a:xfrm>
            <a:custGeom>
              <a:avLst/>
              <a:gdLst/>
              <a:ahLst/>
              <a:cxnLst/>
              <a:rect l="l" t="t" r="r" b="b"/>
              <a:pathLst>
                <a:path w="2796540" h="609600">
                  <a:moveTo>
                    <a:pt x="2694940" y="0"/>
                  </a:moveTo>
                  <a:lnTo>
                    <a:pt x="101600" y="0"/>
                  </a:lnTo>
                  <a:lnTo>
                    <a:pt x="62043" y="7981"/>
                  </a:lnTo>
                  <a:lnTo>
                    <a:pt x="29749" y="29749"/>
                  </a:lnTo>
                  <a:lnTo>
                    <a:pt x="7981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1" y="547556"/>
                  </a:lnTo>
                  <a:lnTo>
                    <a:pt x="29749" y="579850"/>
                  </a:lnTo>
                  <a:lnTo>
                    <a:pt x="62043" y="601618"/>
                  </a:lnTo>
                  <a:lnTo>
                    <a:pt x="101600" y="609600"/>
                  </a:lnTo>
                  <a:lnTo>
                    <a:pt x="2694940" y="609600"/>
                  </a:lnTo>
                  <a:lnTo>
                    <a:pt x="2734496" y="601618"/>
                  </a:lnTo>
                  <a:lnTo>
                    <a:pt x="2766790" y="579850"/>
                  </a:lnTo>
                  <a:lnTo>
                    <a:pt x="2788558" y="547556"/>
                  </a:lnTo>
                  <a:lnTo>
                    <a:pt x="2796540" y="508000"/>
                  </a:lnTo>
                  <a:lnTo>
                    <a:pt x="2796540" y="101600"/>
                  </a:lnTo>
                  <a:lnTo>
                    <a:pt x="2788558" y="62043"/>
                  </a:lnTo>
                  <a:lnTo>
                    <a:pt x="2766790" y="29749"/>
                  </a:lnTo>
                  <a:lnTo>
                    <a:pt x="2734496" y="7981"/>
                  </a:lnTo>
                  <a:lnTo>
                    <a:pt x="2694940" y="0"/>
                  </a:lnTo>
                  <a:close/>
                </a:path>
              </a:pathLst>
            </a:custGeom>
            <a:solidFill>
              <a:srgbClr val="003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55619" y="3124200"/>
              <a:ext cx="2796540" cy="609600"/>
            </a:xfrm>
            <a:custGeom>
              <a:avLst/>
              <a:gdLst/>
              <a:ahLst/>
              <a:cxnLst/>
              <a:rect l="l" t="t" r="r" b="b"/>
              <a:pathLst>
                <a:path w="2796540" h="609600">
                  <a:moveTo>
                    <a:pt x="0" y="101600"/>
                  </a:moveTo>
                  <a:lnTo>
                    <a:pt x="7981" y="62043"/>
                  </a:lnTo>
                  <a:lnTo>
                    <a:pt x="29749" y="29749"/>
                  </a:lnTo>
                  <a:lnTo>
                    <a:pt x="62043" y="7981"/>
                  </a:lnTo>
                  <a:lnTo>
                    <a:pt x="101600" y="0"/>
                  </a:lnTo>
                  <a:lnTo>
                    <a:pt x="2694940" y="0"/>
                  </a:lnTo>
                  <a:lnTo>
                    <a:pt x="2734496" y="7981"/>
                  </a:lnTo>
                  <a:lnTo>
                    <a:pt x="2766790" y="29749"/>
                  </a:lnTo>
                  <a:lnTo>
                    <a:pt x="2788558" y="62043"/>
                  </a:lnTo>
                  <a:lnTo>
                    <a:pt x="2796540" y="101600"/>
                  </a:lnTo>
                  <a:lnTo>
                    <a:pt x="2796540" y="508000"/>
                  </a:lnTo>
                  <a:lnTo>
                    <a:pt x="2788558" y="547556"/>
                  </a:lnTo>
                  <a:lnTo>
                    <a:pt x="2766790" y="579850"/>
                  </a:lnTo>
                  <a:lnTo>
                    <a:pt x="2734496" y="601618"/>
                  </a:lnTo>
                  <a:lnTo>
                    <a:pt x="2694940" y="609600"/>
                  </a:lnTo>
                  <a:lnTo>
                    <a:pt x="101600" y="609600"/>
                  </a:lnTo>
                  <a:lnTo>
                    <a:pt x="62043" y="601618"/>
                  </a:lnTo>
                  <a:lnTo>
                    <a:pt x="29749" y="579850"/>
                  </a:lnTo>
                  <a:lnTo>
                    <a:pt x="7981" y="547556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55619" y="3643884"/>
              <a:ext cx="2796540" cy="3022600"/>
            </a:xfrm>
            <a:custGeom>
              <a:avLst/>
              <a:gdLst/>
              <a:ahLst/>
              <a:cxnLst/>
              <a:rect l="l" t="t" r="r" b="b"/>
              <a:pathLst>
                <a:path w="2796540" h="3022600">
                  <a:moveTo>
                    <a:pt x="0" y="3022092"/>
                  </a:moveTo>
                  <a:lnTo>
                    <a:pt x="2796539" y="3022092"/>
                  </a:lnTo>
                  <a:lnTo>
                    <a:pt x="2796539" y="0"/>
                  </a:lnTo>
                  <a:lnTo>
                    <a:pt x="0" y="0"/>
                  </a:lnTo>
                  <a:lnTo>
                    <a:pt x="0" y="3022092"/>
                  </a:lnTo>
                  <a:close/>
                </a:path>
              </a:pathLst>
            </a:custGeom>
            <a:ln w="12192">
              <a:solidFill>
                <a:srgbClr val="00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9" y="4011168"/>
              <a:ext cx="713232" cy="72390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066790" y="3117850"/>
            <a:ext cx="2818765" cy="3554729"/>
            <a:chOff x="6066790" y="3117850"/>
            <a:chExt cx="2818765" cy="3554729"/>
          </a:xfrm>
        </p:grpSpPr>
        <p:sp>
          <p:nvSpPr>
            <p:cNvPr id="13" name="object 13"/>
            <p:cNvSpPr/>
            <p:nvPr/>
          </p:nvSpPr>
          <p:spPr>
            <a:xfrm>
              <a:off x="6073140" y="3124200"/>
              <a:ext cx="2798445" cy="609600"/>
            </a:xfrm>
            <a:custGeom>
              <a:avLst/>
              <a:gdLst/>
              <a:ahLst/>
              <a:cxnLst/>
              <a:rect l="l" t="t" r="r" b="b"/>
              <a:pathLst>
                <a:path w="2798445" h="609600">
                  <a:moveTo>
                    <a:pt x="2696464" y="0"/>
                  </a:moveTo>
                  <a:lnTo>
                    <a:pt x="101600" y="0"/>
                  </a:lnTo>
                  <a:lnTo>
                    <a:pt x="62043" y="7981"/>
                  </a:lnTo>
                  <a:lnTo>
                    <a:pt x="29749" y="29749"/>
                  </a:lnTo>
                  <a:lnTo>
                    <a:pt x="7981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1" y="547556"/>
                  </a:lnTo>
                  <a:lnTo>
                    <a:pt x="29749" y="579850"/>
                  </a:lnTo>
                  <a:lnTo>
                    <a:pt x="62043" y="601618"/>
                  </a:lnTo>
                  <a:lnTo>
                    <a:pt x="101600" y="609600"/>
                  </a:lnTo>
                  <a:lnTo>
                    <a:pt x="2696464" y="609600"/>
                  </a:lnTo>
                  <a:lnTo>
                    <a:pt x="2736020" y="601618"/>
                  </a:lnTo>
                  <a:lnTo>
                    <a:pt x="2768314" y="579850"/>
                  </a:lnTo>
                  <a:lnTo>
                    <a:pt x="2790082" y="547556"/>
                  </a:lnTo>
                  <a:lnTo>
                    <a:pt x="2798064" y="508000"/>
                  </a:lnTo>
                  <a:lnTo>
                    <a:pt x="2798064" y="101600"/>
                  </a:lnTo>
                  <a:lnTo>
                    <a:pt x="2790082" y="62043"/>
                  </a:lnTo>
                  <a:lnTo>
                    <a:pt x="2768314" y="29749"/>
                  </a:lnTo>
                  <a:lnTo>
                    <a:pt x="2736020" y="7981"/>
                  </a:lnTo>
                  <a:lnTo>
                    <a:pt x="2696464" y="0"/>
                  </a:lnTo>
                  <a:close/>
                </a:path>
              </a:pathLst>
            </a:custGeom>
            <a:solidFill>
              <a:srgbClr val="003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73140" y="3124200"/>
              <a:ext cx="2798445" cy="609600"/>
            </a:xfrm>
            <a:custGeom>
              <a:avLst/>
              <a:gdLst/>
              <a:ahLst/>
              <a:cxnLst/>
              <a:rect l="l" t="t" r="r" b="b"/>
              <a:pathLst>
                <a:path w="2798445" h="609600">
                  <a:moveTo>
                    <a:pt x="0" y="101600"/>
                  </a:moveTo>
                  <a:lnTo>
                    <a:pt x="7981" y="62043"/>
                  </a:lnTo>
                  <a:lnTo>
                    <a:pt x="29749" y="29749"/>
                  </a:lnTo>
                  <a:lnTo>
                    <a:pt x="62043" y="7981"/>
                  </a:lnTo>
                  <a:lnTo>
                    <a:pt x="101600" y="0"/>
                  </a:lnTo>
                  <a:lnTo>
                    <a:pt x="2696464" y="0"/>
                  </a:lnTo>
                  <a:lnTo>
                    <a:pt x="2736020" y="7981"/>
                  </a:lnTo>
                  <a:lnTo>
                    <a:pt x="2768314" y="29749"/>
                  </a:lnTo>
                  <a:lnTo>
                    <a:pt x="2790082" y="62043"/>
                  </a:lnTo>
                  <a:lnTo>
                    <a:pt x="2798064" y="101600"/>
                  </a:lnTo>
                  <a:lnTo>
                    <a:pt x="2798064" y="508000"/>
                  </a:lnTo>
                  <a:lnTo>
                    <a:pt x="2790082" y="547556"/>
                  </a:lnTo>
                  <a:lnTo>
                    <a:pt x="2768314" y="579850"/>
                  </a:lnTo>
                  <a:lnTo>
                    <a:pt x="2736020" y="601618"/>
                  </a:lnTo>
                  <a:lnTo>
                    <a:pt x="2696464" y="609600"/>
                  </a:lnTo>
                  <a:lnTo>
                    <a:pt x="101600" y="609600"/>
                  </a:lnTo>
                  <a:lnTo>
                    <a:pt x="62043" y="601618"/>
                  </a:lnTo>
                  <a:lnTo>
                    <a:pt x="29749" y="579850"/>
                  </a:lnTo>
                  <a:lnTo>
                    <a:pt x="7981" y="547556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82284" y="3643883"/>
              <a:ext cx="2796540" cy="3022600"/>
            </a:xfrm>
            <a:custGeom>
              <a:avLst/>
              <a:gdLst/>
              <a:ahLst/>
              <a:cxnLst/>
              <a:rect l="l" t="t" r="r" b="b"/>
              <a:pathLst>
                <a:path w="2796540" h="3022600">
                  <a:moveTo>
                    <a:pt x="0" y="3022092"/>
                  </a:moveTo>
                  <a:lnTo>
                    <a:pt x="2796540" y="3022092"/>
                  </a:lnTo>
                  <a:lnTo>
                    <a:pt x="2796540" y="0"/>
                  </a:lnTo>
                  <a:lnTo>
                    <a:pt x="0" y="0"/>
                  </a:lnTo>
                  <a:lnTo>
                    <a:pt x="0" y="3022092"/>
                  </a:lnTo>
                  <a:close/>
                </a:path>
              </a:pathLst>
            </a:custGeom>
            <a:ln w="12192">
              <a:solidFill>
                <a:srgbClr val="00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12" y="3795776"/>
            <a:ext cx="2776855" cy="254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50" marR="250190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073785" algn="l"/>
              </a:tabLst>
            </a:pPr>
            <a:r>
              <a:rPr sz="1100" dirty="0">
                <a:latin typeface="Arial"/>
                <a:cs typeface="Arial"/>
              </a:rPr>
              <a:t>Plant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equipment </a:t>
            </a:r>
            <a:r>
              <a:rPr sz="1100" dirty="0">
                <a:latin typeface="Arial"/>
                <a:cs typeface="Arial"/>
              </a:rPr>
              <a:t>should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designed, </a:t>
            </a:r>
            <a:r>
              <a:rPr sz="1100" dirty="0">
                <a:latin typeface="Arial"/>
                <a:cs typeface="Arial"/>
              </a:rPr>
              <a:t>located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modified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to </a:t>
            </a:r>
            <a:r>
              <a:rPr sz="1100" dirty="0">
                <a:latin typeface="Arial"/>
                <a:cs typeface="Arial"/>
              </a:rPr>
              <a:t>reduce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errors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during </a:t>
            </a:r>
            <a:r>
              <a:rPr sz="1100" dirty="0">
                <a:latin typeface="Arial"/>
                <a:cs typeface="Arial"/>
              </a:rPr>
              <a:t>use,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maintenance, </a:t>
            </a:r>
            <a:r>
              <a:rPr sz="1100" dirty="0">
                <a:latin typeface="Arial"/>
                <a:cs typeface="Arial"/>
              </a:rPr>
              <a:t>inspection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testing.</a:t>
            </a:r>
            <a:endParaRPr sz="1100" dirty="0">
              <a:latin typeface="Arial"/>
              <a:cs typeface="Arial"/>
            </a:endParaRPr>
          </a:p>
          <a:p>
            <a:pPr marL="1073150" marR="29146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1073785" algn="l"/>
              </a:tabLst>
            </a:pPr>
            <a:r>
              <a:rPr sz="1100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effects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environment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which </a:t>
            </a:r>
            <a:r>
              <a:rPr sz="1100" dirty="0">
                <a:latin typeface="Arial"/>
                <a:cs typeface="Arial"/>
              </a:rPr>
              <a:t>plant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equipment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is </a:t>
            </a:r>
            <a:r>
              <a:rPr sz="1100" dirty="0">
                <a:latin typeface="Arial"/>
                <a:cs typeface="Arial"/>
              </a:rPr>
              <a:t>operated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must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also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be </a:t>
            </a:r>
            <a:r>
              <a:rPr sz="1100" spc="-10" dirty="0">
                <a:latin typeface="Arial"/>
                <a:cs typeface="Arial"/>
              </a:rPr>
              <a:t>considered.</a:t>
            </a:r>
            <a:endParaRPr sz="1100" dirty="0">
              <a:latin typeface="Arial"/>
              <a:cs typeface="Arial"/>
            </a:endParaRPr>
          </a:p>
          <a:p>
            <a:pPr marL="1073150" marR="241935" indent="-172720">
              <a:lnSpc>
                <a:spcPct val="100000"/>
              </a:lnSpc>
              <a:buChar char="•"/>
              <a:tabLst>
                <a:tab pos="1073785" algn="l"/>
              </a:tabLst>
            </a:pPr>
            <a:r>
              <a:rPr sz="1100" dirty="0">
                <a:latin typeface="Arial"/>
                <a:cs typeface="Arial"/>
              </a:rPr>
              <a:t>Design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should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consider </a:t>
            </a:r>
            <a:r>
              <a:rPr sz="1100" dirty="0">
                <a:latin typeface="Arial"/>
                <a:cs typeface="Arial"/>
              </a:rPr>
              <a:t>emergency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situations </a:t>
            </a:r>
            <a:r>
              <a:rPr sz="1100" dirty="0">
                <a:latin typeface="Arial"/>
                <a:cs typeface="Arial"/>
              </a:rPr>
              <a:t>when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errors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are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more </a:t>
            </a:r>
            <a:r>
              <a:rPr sz="1100" spc="-10" dirty="0">
                <a:latin typeface="Arial"/>
                <a:cs typeface="Arial"/>
              </a:rPr>
              <a:t>likely.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65706" y="3794505"/>
            <a:ext cx="2776855" cy="186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9815" marR="349250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060450" algn="l"/>
              </a:tabLst>
            </a:pPr>
            <a:r>
              <a:rPr sz="1100" dirty="0">
                <a:latin typeface="Arial"/>
                <a:cs typeface="Arial"/>
              </a:rPr>
              <a:t>Procedures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should</a:t>
            </a:r>
            <a:r>
              <a:rPr sz="1100" spc="-25" dirty="0">
                <a:latin typeface="Arial"/>
                <a:cs typeface="Arial"/>
              </a:rPr>
              <a:t> be </a:t>
            </a:r>
            <a:r>
              <a:rPr sz="1100" dirty="0">
                <a:latin typeface="Arial"/>
                <a:cs typeface="Arial"/>
              </a:rPr>
              <a:t>clear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practical.</a:t>
            </a:r>
            <a:endParaRPr sz="1100">
              <a:latin typeface="Arial"/>
              <a:cs typeface="Arial"/>
            </a:endParaRPr>
          </a:p>
          <a:p>
            <a:pPr marL="1059815" marR="261620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1060450" algn="l"/>
              </a:tabLst>
            </a:pPr>
            <a:r>
              <a:rPr sz="1100" dirty="0">
                <a:latin typeface="Arial"/>
                <a:cs typeface="Arial"/>
              </a:rPr>
              <a:t>Risk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assessment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and </a:t>
            </a:r>
            <a:r>
              <a:rPr sz="1100" dirty="0">
                <a:latin typeface="Arial"/>
                <a:cs typeface="Arial"/>
              </a:rPr>
              <a:t>incident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investigations </a:t>
            </a:r>
            <a:r>
              <a:rPr sz="1100" dirty="0">
                <a:latin typeface="Arial"/>
                <a:cs typeface="Arial"/>
              </a:rPr>
              <a:t>should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consider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human factors.</a:t>
            </a:r>
            <a:endParaRPr sz="1100">
              <a:latin typeface="Arial"/>
              <a:cs typeface="Arial"/>
            </a:endParaRPr>
          </a:p>
          <a:p>
            <a:pPr marL="1059815" marR="154305" indent="-172720">
              <a:lnSpc>
                <a:spcPct val="99500"/>
              </a:lnSpc>
              <a:spcBef>
                <a:spcPts val="5"/>
              </a:spcBef>
              <a:buChar char="•"/>
              <a:tabLst>
                <a:tab pos="1060450" algn="l"/>
              </a:tabLst>
            </a:pPr>
            <a:r>
              <a:rPr sz="1100" dirty="0">
                <a:latin typeface="Arial"/>
                <a:cs typeface="Arial"/>
              </a:rPr>
              <a:t>Organisations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must </a:t>
            </a:r>
            <a:r>
              <a:rPr sz="1100" dirty="0">
                <a:latin typeface="Arial"/>
                <a:cs typeface="Arial"/>
              </a:rPr>
              <a:t>manage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change.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Staffing </a:t>
            </a:r>
            <a:r>
              <a:rPr sz="1100" dirty="0">
                <a:latin typeface="Arial"/>
                <a:cs typeface="Arial"/>
              </a:rPr>
              <a:t>levels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workloads </a:t>
            </a:r>
            <a:r>
              <a:rPr sz="1100" dirty="0">
                <a:latin typeface="Arial"/>
                <a:cs typeface="Arial"/>
              </a:rPr>
              <a:t>must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not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jeopardise safety.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03254" y="3736085"/>
            <a:ext cx="2762250" cy="287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0" marR="248920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819785" algn="l"/>
              </a:tabLst>
            </a:pPr>
            <a:r>
              <a:rPr sz="1100" dirty="0">
                <a:latin typeface="Arial"/>
                <a:cs typeface="Arial"/>
              </a:rPr>
              <a:t>Human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performance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is </a:t>
            </a:r>
            <a:r>
              <a:rPr sz="1100" dirty="0">
                <a:latin typeface="Arial"/>
                <a:cs typeface="Arial"/>
              </a:rPr>
              <a:t>about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understanding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how </a:t>
            </a:r>
            <a:r>
              <a:rPr sz="1100" dirty="0">
                <a:latin typeface="Arial"/>
                <a:cs typeface="Arial"/>
              </a:rPr>
              <a:t>people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interact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plant,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process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each </a:t>
            </a:r>
            <a:r>
              <a:rPr sz="1100" dirty="0">
                <a:latin typeface="Arial"/>
                <a:cs typeface="Arial"/>
              </a:rPr>
              <a:t>other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part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system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to </a:t>
            </a:r>
            <a:r>
              <a:rPr sz="1100" dirty="0">
                <a:latin typeface="Arial"/>
                <a:cs typeface="Arial"/>
              </a:rPr>
              <a:t>manage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risk</a:t>
            </a:r>
            <a:endParaRPr sz="1100">
              <a:latin typeface="Arial"/>
              <a:cs typeface="Arial"/>
            </a:endParaRPr>
          </a:p>
          <a:p>
            <a:pPr marL="819150" marR="281940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819785" algn="l"/>
              </a:tabLst>
            </a:pPr>
            <a:r>
              <a:rPr sz="1100" dirty="0">
                <a:latin typeface="Arial"/>
                <a:cs typeface="Arial"/>
              </a:rPr>
              <a:t>People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need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right </a:t>
            </a:r>
            <a:r>
              <a:rPr sz="1100" dirty="0">
                <a:latin typeface="Arial"/>
                <a:cs typeface="Arial"/>
              </a:rPr>
              <a:t>training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competence </a:t>
            </a:r>
            <a:r>
              <a:rPr sz="1100" dirty="0">
                <a:latin typeface="Arial"/>
                <a:cs typeface="Arial"/>
              </a:rPr>
              <a:t>along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right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level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supervision.</a:t>
            </a:r>
            <a:endParaRPr sz="1100">
              <a:latin typeface="Arial"/>
              <a:cs typeface="Arial"/>
            </a:endParaRPr>
          </a:p>
          <a:p>
            <a:pPr marL="819150" marR="217804" indent="-172720">
              <a:lnSpc>
                <a:spcPct val="100000"/>
              </a:lnSpc>
              <a:buChar char="•"/>
              <a:tabLst>
                <a:tab pos="819785" algn="l"/>
              </a:tabLst>
            </a:pPr>
            <a:r>
              <a:rPr sz="1100" dirty="0">
                <a:latin typeface="Arial"/>
                <a:cs typeface="Arial"/>
              </a:rPr>
              <a:t>Strong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safety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leadership </a:t>
            </a:r>
            <a:r>
              <a:rPr sz="1100" dirty="0">
                <a:latin typeface="Arial"/>
                <a:cs typeface="Arial"/>
              </a:rPr>
              <a:t>should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underpin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everything.</a:t>
            </a:r>
            <a:endParaRPr sz="1100">
              <a:latin typeface="Arial"/>
              <a:cs typeface="Arial"/>
            </a:endParaRPr>
          </a:p>
          <a:p>
            <a:pPr marL="819150" marR="475615" indent="-172720">
              <a:lnSpc>
                <a:spcPct val="100000"/>
              </a:lnSpc>
              <a:buChar char="•"/>
              <a:tabLst>
                <a:tab pos="819785" algn="l"/>
              </a:tabLst>
            </a:pPr>
            <a:r>
              <a:rPr sz="1100" dirty="0">
                <a:latin typeface="Arial"/>
                <a:cs typeface="Arial"/>
              </a:rPr>
              <a:t>Human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error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25" dirty="0">
                <a:latin typeface="Arial"/>
                <a:cs typeface="Arial"/>
              </a:rPr>
              <a:t> its </a:t>
            </a:r>
            <a:r>
              <a:rPr sz="1100" spc="-10" dirty="0">
                <a:latin typeface="Arial"/>
                <a:cs typeface="Arial"/>
              </a:rPr>
              <a:t>management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should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be </a:t>
            </a:r>
            <a:r>
              <a:rPr sz="1100" dirty="0">
                <a:latin typeface="Arial"/>
                <a:cs typeface="Arial"/>
              </a:rPr>
              <a:t>understood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along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with </a:t>
            </a:r>
            <a:r>
              <a:rPr sz="1100" dirty="0">
                <a:latin typeface="Arial"/>
                <a:cs typeface="Arial"/>
              </a:rPr>
              <a:t>influencing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factors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like </a:t>
            </a:r>
            <a:r>
              <a:rPr sz="1100" spc="-10" dirty="0">
                <a:latin typeface="Arial"/>
                <a:cs typeface="Arial"/>
              </a:rPr>
              <a:t>fatigue.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9628" y="1340967"/>
            <a:ext cx="8094980" cy="22237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700" b="1" dirty="0">
                <a:latin typeface="Calibri"/>
                <a:cs typeface="Calibri"/>
              </a:rPr>
              <a:t>Human</a:t>
            </a:r>
            <a:r>
              <a:rPr sz="1700" b="1" spc="-4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Factors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in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accident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prevention</a:t>
            </a:r>
            <a:endParaRPr sz="1700" dirty="0">
              <a:latin typeface="Calibri"/>
              <a:cs typeface="Calibri"/>
            </a:endParaRPr>
          </a:p>
          <a:p>
            <a:pPr marL="12700" marR="367665">
              <a:lnSpc>
                <a:spcPts val="1839"/>
              </a:lnSpc>
              <a:spcBef>
                <a:spcPts val="625"/>
              </a:spcBef>
              <a:tabLst>
                <a:tab pos="240665" algn="l"/>
                <a:tab pos="241300" algn="l"/>
              </a:tabLst>
            </a:pPr>
            <a:r>
              <a:rPr sz="1700" dirty="0">
                <a:latin typeface="Calibri"/>
                <a:cs typeface="Calibri"/>
              </a:rPr>
              <a:t>Human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factors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refer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environmental,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organisational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job</a:t>
            </a:r>
            <a:r>
              <a:rPr sz="1700" spc="-10" dirty="0">
                <a:latin typeface="Calibri"/>
                <a:cs typeface="Calibri"/>
              </a:rPr>
              <a:t> factors,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human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and </a:t>
            </a:r>
            <a:r>
              <a:rPr sz="1700" dirty="0">
                <a:latin typeface="Calibri"/>
                <a:cs typeface="Calibri"/>
              </a:rPr>
              <a:t>individual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characteristics,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which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influence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behaviour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at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work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way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which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can</a:t>
            </a:r>
            <a:r>
              <a:rPr sz="1700" spc="-10" dirty="0">
                <a:latin typeface="Calibri"/>
                <a:cs typeface="Calibri"/>
              </a:rPr>
              <a:t> affect </a:t>
            </a:r>
            <a:r>
              <a:rPr sz="1700" dirty="0">
                <a:latin typeface="Calibri"/>
                <a:cs typeface="Calibri"/>
              </a:rPr>
              <a:t>health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safety”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(HSE)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Calibri"/>
              <a:cs typeface="Calibri"/>
            </a:endParaRPr>
          </a:p>
          <a:p>
            <a:pPr marL="56642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Human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Factors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covers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huge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range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topics,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which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grouped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under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three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headings: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Arial"/>
              <a:cs typeface="Arial"/>
            </a:endParaRPr>
          </a:p>
          <a:p>
            <a:pPr marL="961390">
              <a:lnSpc>
                <a:spcPct val="100000"/>
              </a:lnSpc>
              <a:tabLst>
                <a:tab pos="3226435" algn="l"/>
                <a:tab pos="697674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Assets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Processes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81634" y="173863"/>
            <a:ext cx="7016750" cy="103949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37870" marR="5080" indent="-725805">
              <a:lnSpc>
                <a:spcPts val="3779"/>
              </a:lnSpc>
              <a:spcBef>
                <a:spcPts val="580"/>
              </a:spcBef>
            </a:pPr>
            <a:r>
              <a:rPr sz="3500" b="1" dirty="0">
                <a:latin typeface="Calibri"/>
                <a:cs typeface="Calibri"/>
              </a:rPr>
              <a:t>The</a:t>
            </a:r>
            <a:r>
              <a:rPr sz="3500" b="1" spc="-5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role</a:t>
            </a:r>
            <a:r>
              <a:rPr sz="3500" b="1" spc="-3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of</a:t>
            </a:r>
            <a:r>
              <a:rPr sz="3500" b="1" spc="-3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Human</a:t>
            </a:r>
            <a:r>
              <a:rPr sz="3500" b="1" spc="-5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and</a:t>
            </a:r>
            <a:r>
              <a:rPr sz="3500" b="1" spc="-55" dirty="0">
                <a:latin typeface="Calibri"/>
                <a:cs typeface="Calibri"/>
              </a:rPr>
              <a:t> </a:t>
            </a:r>
            <a:r>
              <a:rPr sz="3500" b="1" spc="-10" dirty="0">
                <a:latin typeface="Calibri"/>
                <a:cs typeface="Calibri"/>
              </a:rPr>
              <a:t>Organisational Factors</a:t>
            </a:r>
            <a:r>
              <a:rPr sz="3500" b="1" spc="-10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in</a:t>
            </a:r>
            <a:r>
              <a:rPr sz="3500" b="1" spc="-8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Asset</a:t>
            </a:r>
            <a:r>
              <a:rPr sz="3500" b="1" spc="-80" dirty="0">
                <a:latin typeface="Calibri"/>
                <a:cs typeface="Calibri"/>
              </a:rPr>
              <a:t> </a:t>
            </a:r>
            <a:r>
              <a:rPr sz="3500" b="1" spc="-10" dirty="0">
                <a:latin typeface="Calibri"/>
                <a:cs typeface="Calibri"/>
              </a:rPr>
              <a:t>Management.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45118" y="649020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577" y="4010230"/>
            <a:ext cx="690840" cy="695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8D3534-0405-AD11-D634-3D3E21BA5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9" y="1203939"/>
            <a:ext cx="4807966" cy="2987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00C58C-27E1-E963-3194-DA95363903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" b="5200"/>
          <a:stretch/>
        </p:blipFill>
        <p:spPr>
          <a:xfrm>
            <a:off x="5499100" y="4057844"/>
            <a:ext cx="3644900" cy="2800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BBF009-1B8E-6BE9-B6B7-DC76BAE94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6550"/>
            <a:ext cx="5613472" cy="2256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EE1D03-291F-A34C-1659-92546E4D5B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b="3009"/>
          <a:stretch/>
        </p:blipFill>
        <p:spPr>
          <a:xfrm>
            <a:off x="4740444" y="1203939"/>
            <a:ext cx="4260593" cy="2800156"/>
          </a:xfrm>
          <a:prstGeom prst="rect">
            <a:avLst/>
          </a:prstGeom>
        </p:spPr>
      </p:pic>
      <p:sp>
        <p:nvSpPr>
          <p:cNvPr id="14" name="object 20">
            <a:extLst>
              <a:ext uri="{FF2B5EF4-FFF2-40B4-BE49-F238E27FC236}">
                <a16:creationId xmlns:a16="http://schemas.microsoft.com/office/drawing/2014/main" id="{B712C54E-B0E1-C35E-FB7B-9FEE9658FF5C}"/>
              </a:ext>
            </a:extLst>
          </p:cNvPr>
          <p:cNvSpPr txBox="1">
            <a:spLocks/>
          </p:cNvSpPr>
          <p:nvPr/>
        </p:nvSpPr>
        <p:spPr>
          <a:xfrm>
            <a:off x="681634" y="173863"/>
            <a:ext cx="7016750" cy="103949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37870" marR="5080" indent="-725805">
              <a:lnSpc>
                <a:spcPts val="3779"/>
              </a:lnSpc>
              <a:spcBef>
                <a:spcPts val="580"/>
              </a:spcBef>
            </a:pPr>
            <a:r>
              <a:rPr lang="en-US" sz="3500" b="1" dirty="0">
                <a:latin typeface="Calibri"/>
                <a:cs typeface="Calibri"/>
              </a:rPr>
              <a:t>The</a:t>
            </a:r>
            <a:r>
              <a:rPr lang="en-US" sz="3500" b="1" spc="-55" dirty="0">
                <a:latin typeface="Calibri"/>
                <a:cs typeface="Calibri"/>
              </a:rPr>
              <a:t> </a:t>
            </a:r>
            <a:r>
              <a:rPr lang="en-US" sz="3500" b="1" dirty="0">
                <a:latin typeface="Calibri"/>
                <a:cs typeface="Calibri"/>
              </a:rPr>
              <a:t>role</a:t>
            </a:r>
            <a:r>
              <a:rPr lang="en-US" sz="3500" b="1" spc="-35" dirty="0">
                <a:latin typeface="Calibri"/>
                <a:cs typeface="Calibri"/>
              </a:rPr>
              <a:t> </a:t>
            </a:r>
            <a:r>
              <a:rPr lang="en-US" sz="3500" b="1" dirty="0">
                <a:latin typeface="Calibri"/>
                <a:cs typeface="Calibri"/>
              </a:rPr>
              <a:t>of</a:t>
            </a:r>
            <a:r>
              <a:rPr lang="en-US" sz="3500" b="1" spc="-35" dirty="0">
                <a:latin typeface="Calibri"/>
                <a:cs typeface="Calibri"/>
              </a:rPr>
              <a:t> </a:t>
            </a:r>
            <a:r>
              <a:rPr lang="en-US" sz="3500" b="1" dirty="0">
                <a:latin typeface="Calibri"/>
                <a:cs typeface="Calibri"/>
              </a:rPr>
              <a:t>Human</a:t>
            </a:r>
            <a:r>
              <a:rPr lang="en-US" sz="3500" b="1" spc="-55" dirty="0">
                <a:latin typeface="Calibri"/>
                <a:cs typeface="Calibri"/>
              </a:rPr>
              <a:t> </a:t>
            </a:r>
            <a:r>
              <a:rPr lang="en-US" sz="3500" b="1" dirty="0">
                <a:latin typeface="Calibri"/>
                <a:cs typeface="Calibri"/>
              </a:rPr>
              <a:t>and</a:t>
            </a:r>
            <a:r>
              <a:rPr lang="en-US" sz="3500" b="1" spc="-55" dirty="0">
                <a:latin typeface="Calibri"/>
                <a:cs typeface="Calibri"/>
              </a:rPr>
              <a:t> </a:t>
            </a:r>
            <a:r>
              <a:rPr lang="en-US" sz="3500" b="1" spc="-10" dirty="0">
                <a:latin typeface="Calibri"/>
                <a:cs typeface="Calibri"/>
              </a:rPr>
              <a:t>Organisational Factors</a:t>
            </a:r>
            <a:r>
              <a:rPr lang="en-US" sz="3500" b="1" spc="-100" dirty="0">
                <a:latin typeface="Calibri"/>
                <a:cs typeface="Calibri"/>
              </a:rPr>
              <a:t> </a:t>
            </a:r>
            <a:r>
              <a:rPr lang="en-US" sz="3500" b="1" dirty="0">
                <a:latin typeface="Calibri"/>
                <a:cs typeface="Calibri"/>
              </a:rPr>
              <a:t>in</a:t>
            </a:r>
            <a:r>
              <a:rPr lang="en-US" sz="3500" b="1" spc="-80" dirty="0">
                <a:latin typeface="Calibri"/>
                <a:cs typeface="Calibri"/>
              </a:rPr>
              <a:t> </a:t>
            </a:r>
            <a:r>
              <a:rPr lang="en-US" sz="3500" b="1" dirty="0">
                <a:latin typeface="Calibri"/>
                <a:cs typeface="Calibri"/>
              </a:rPr>
              <a:t>Asset</a:t>
            </a:r>
            <a:r>
              <a:rPr lang="en-US" sz="3500" b="1" spc="-80" dirty="0">
                <a:latin typeface="Calibri"/>
                <a:cs typeface="Calibri"/>
              </a:rPr>
              <a:t> </a:t>
            </a:r>
            <a:r>
              <a:rPr lang="en-US" sz="3500" b="1" spc="-10" dirty="0">
                <a:latin typeface="Calibri"/>
                <a:cs typeface="Calibri"/>
              </a:rPr>
              <a:t>Management.</a:t>
            </a:r>
            <a:endParaRPr lang="en-US" sz="3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50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780275"/>
              <a:ext cx="2383790" cy="78105"/>
            </a:xfrm>
            <a:custGeom>
              <a:avLst/>
              <a:gdLst/>
              <a:ahLst/>
              <a:cxnLst/>
              <a:rect l="l" t="t" r="r" b="b"/>
              <a:pathLst>
                <a:path w="2383790" h="78104">
                  <a:moveTo>
                    <a:pt x="2383536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2383536" y="77724"/>
                  </a:lnTo>
                  <a:lnTo>
                    <a:pt x="238353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3535" y="6780275"/>
              <a:ext cx="6760463" cy="777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931" y="838276"/>
            <a:ext cx="4309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Fundamentals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Standards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Legislation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767" y="1040891"/>
            <a:ext cx="6623684" cy="3606165"/>
            <a:chOff x="48767" y="1040891"/>
            <a:chExt cx="6623684" cy="3606165"/>
          </a:xfrm>
        </p:grpSpPr>
        <p:sp>
          <p:nvSpPr>
            <p:cNvPr id="8" name="object 8"/>
            <p:cNvSpPr/>
            <p:nvPr/>
          </p:nvSpPr>
          <p:spPr>
            <a:xfrm>
              <a:off x="2471928" y="1040891"/>
              <a:ext cx="2670175" cy="3606165"/>
            </a:xfrm>
            <a:custGeom>
              <a:avLst/>
              <a:gdLst/>
              <a:ahLst/>
              <a:cxnLst/>
              <a:rect l="l" t="t" r="r" b="b"/>
              <a:pathLst>
                <a:path w="2670175" h="3606165">
                  <a:moveTo>
                    <a:pt x="40901" y="3560732"/>
                  </a:moveTo>
                  <a:lnTo>
                    <a:pt x="18936" y="3584241"/>
                  </a:lnTo>
                  <a:lnTo>
                    <a:pt x="0" y="3605784"/>
                  </a:lnTo>
                  <a:lnTo>
                    <a:pt x="15113" y="3605784"/>
                  </a:lnTo>
                  <a:lnTo>
                    <a:pt x="40901" y="3560732"/>
                  </a:lnTo>
                  <a:close/>
                </a:path>
                <a:path w="2670175" h="3606165">
                  <a:moveTo>
                    <a:pt x="2079117" y="0"/>
                  </a:moveTo>
                  <a:lnTo>
                    <a:pt x="40901" y="3560732"/>
                  </a:lnTo>
                  <a:lnTo>
                    <a:pt x="66166" y="3534884"/>
                  </a:lnTo>
                  <a:lnTo>
                    <a:pt x="94057" y="3507342"/>
                  </a:lnTo>
                  <a:lnTo>
                    <a:pt x="124528" y="3478072"/>
                  </a:lnTo>
                  <a:lnTo>
                    <a:pt x="157380" y="3447209"/>
                  </a:lnTo>
                  <a:lnTo>
                    <a:pt x="192409" y="3414889"/>
                  </a:lnTo>
                  <a:lnTo>
                    <a:pt x="229415" y="3381249"/>
                  </a:lnTo>
                  <a:lnTo>
                    <a:pt x="308550" y="3310550"/>
                  </a:lnTo>
                  <a:lnTo>
                    <a:pt x="884581" y="2810505"/>
                  </a:lnTo>
                  <a:lnTo>
                    <a:pt x="965550" y="2738889"/>
                  </a:lnTo>
                  <a:lnTo>
                    <a:pt x="1003656" y="2704699"/>
                  </a:lnTo>
                  <a:lnTo>
                    <a:pt x="1039908" y="2671769"/>
                  </a:lnTo>
                  <a:lnTo>
                    <a:pt x="1074104" y="2640234"/>
                  </a:lnTo>
                  <a:lnTo>
                    <a:pt x="1106043" y="2610231"/>
                  </a:lnTo>
                  <a:lnTo>
                    <a:pt x="1150101" y="2567437"/>
                  </a:lnTo>
                  <a:lnTo>
                    <a:pt x="1193120" y="2523924"/>
                  </a:lnTo>
                  <a:lnTo>
                    <a:pt x="1235092" y="2479951"/>
                  </a:lnTo>
                  <a:lnTo>
                    <a:pt x="1276013" y="2435775"/>
                  </a:lnTo>
                  <a:lnTo>
                    <a:pt x="1315876" y="2391656"/>
                  </a:lnTo>
                  <a:lnTo>
                    <a:pt x="1354676" y="2347850"/>
                  </a:lnTo>
                  <a:lnTo>
                    <a:pt x="1392406" y="2304618"/>
                  </a:lnTo>
                  <a:lnTo>
                    <a:pt x="1499123" y="2180939"/>
                  </a:lnTo>
                  <a:lnTo>
                    <a:pt x="1532518" y="2142580"/>
                  </a:lnTo>
                  <a:lnTo>
                    <a:pt x="1564815" y="2106085"/>
                  </a:lnTo>
                  <a:lnTo>
                    <a:pt x="1596008" y="2071713"/>
                  </a:lnTo>
                  <a:lnTo>
                    <a:pt x="1626091" y="2039722"/>
                  </a:lnTo>
                  <a:lnTo>
                    <a:pt x="1655058" y="2010370"/>
                  </a:lnTo>
                  <a:lnTo>
                    <a:pt x="1682903" y="1983915"/>
                  </a:lnTo>
                  <a:lnTo>
                    <a:pt x="1735206" y="1940732"/>
                  </a:lnTo>
                  <a:lnTo>
                    <a:pt x="1782952" y="1912239"/>
                  </a:lnTo>
                  <a:lnTo>
                    <a:pt x="2654237" y="1912239"/>
                  </a:lnTo>
                  <a:lnTo>
                    <a:pt x="2647394" y="1774840"/>
                  </a:lnTo>
                  <a:lnTo>
                    <a:pt x="2486606" y="1035750"/>
                  </a:lnTo>
                  <a:lnTo>
                    <a:pt x="2086229" y="12065"/>
                  </a:lnTo>
                  <a:lnTo>
                    <a:pt x="2079117" y="0"/>
                  </a:lnTo>
                  <a:close/>
                </a:path>
                <a:path w="2670175" h="3606165">
                  <a:moveTo>
                    <a:pt x="2654237" y="1912239"/>
                  </a:moveTo>
                  <a:lnTo>
                    <a:pt x="1782952" y="1912239"/>
                  </a:lnTo>
                  <a:lnTo>
                    <a:pt x="2529713" y="2432050"/>
                  </a:lnTo>
                  <a:lnTo>
                    <a:pt x="2654681" y="2373757"/>
                  </a:lnTo>
                  <a:lnTo>
                    <a:pt x="2669712" y="2222966"/>
                  </a:lnTo>
                  <a:lnTo>
                    <a:pt x="2654237" y="1912239"/>
                  </a:lnTo>
                  <a:close/>
                </a:path>
              </a:pathLst>
            </a:custGeom>
            <a:solidFill>
              <a:srgbClr val="40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41876" y="3637787"/>
              <a:ext cx="660400" cy="728980"/>
            </a:xfrm>
            <a:custGeom>
              <a:avLst/>
              <a:gdLst/>
              <a:ahLst/>
              <a:cxnLst/>
              <a:rect l="l" t="t" r="r" b="b"/>
              <a:pathLst>
                <a:path w="660400" h="728979">
                  <a:moveTo>
                    <a:pt x="659891" y="420624"/>
                  </a:moveTo>
                  <a:lnTo>
                    <a:pt x="0" y="728472"/>
                  </a:lnTo>
                  <a:lnTo>
                    <a:pt x="55499" y="0"/>
                  </a:lnTo>
                  <a:lnTo>
                    <a:pt x="659891" y="420624"/>
                  </a:lnTo>
                  <a:close/>
                </a:path>
              </a:pathLst>
            </a:custGeom>
            <a:ln w="21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0539" y="1051559"/>
              <a:ext cx="2352040" cy="3589020"/>
            </a:xfrm>
            <a:custGeom>
              <a:avLst/>
              <a:gdLst/>
              <a:ahLst/>
              <a:cxnLst/>
              <a:rect l="l" t="t" r="r" b="b"/>
              <a:pathLst>
                <a:path w="2352040" h="3589020">
                  <a:moveTo>
                    <a:pt x="231012" y="0"/>
                  </a:moveTo>
                  <a:lnTo>
                    <a:pt x="631443" y="1023665"/>
                  </a:lnTo>
                  <a:lnTo>
                    <a:pt x="792226" y="1762712"/>
                  </a:lnTo>
                  <a:lnTo>
                    <a:pt x="814514" y="2210794"/>
                  </a:lnTo>
                  <a:lnTo>
                    <a:pt x="799464" y="2361565"/>
                  </a:lnTo>
                  <a:lnTo>
                    <a:pt x="15112" y="2727706"/>
                  </a:lnTo>
                  <a:lnTo>
                    <a:pt x="0" y="2925064"/>
                  </a:lnTo>
                  <a:lnTo>
                    <a:pt x="121814" y="3010757"/>
                  </a:lnTo>
                  <a:lnTo>
                    <a:pt x="515889" y="3208559"/>
                  </a:lnTo>
                  <a:lnTo>
                    <a:pt x="1225170" y="3429555"/>
                  </a:lnTo>
                  <a:lnTo>
                    <a:pt x="2292604" y="3584829"/>
                  </a:lnTo>
                  <a:lnTo>
                    <a:pt x="2351532" y="3589020"/>
                  </a:lnTo>
                  <a:lnTo>
                    <a:pt x="231012" y="0"/>
                  </a:lnTo>
                  <a:close/>
                </a:path>
              </a:pathLst>
            </a:custGeom>
            <a:solidFill>
              <a:srgbClr val="2A92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71928" y="2947415"/>
              <a:ext cx="4148454" cy="1693545"/>
            </a:xfrm>
            <a:custGeom>
              <a:avLst/>
              <a:gdLst/>
              <a:ahLst/>
              <a:cxnLst/>
              <a:rect l="l" t="t" r="r" b="b"/>
              <a:pathLst>
                <a:path w="4148454" h="1693545">
                  <a:moveTo>
                    <a:pt x="1783334" y="0"/>
                  </a:moveTo>
                  <a:lnTo>
                    <a:pt x="1643562" y="63263"/>
                  </a:lnTo>
                  <a:lnTo>
                    <a:pt x="1261999" y="309800"/>
                  </a:lnTo>
                  <a:lnTo>
                    <a:pt x="695269" y="824728"/>
                  </a:lnTo>
                  <a:lnTo>
                    <a:pt x="0" y="1693164"/>
                  </a:lnTo>
                  <a:lnTo>
                    <a:pt x="4148328" y="1684401"/>
                  </a:lnTo>
                  <a:lnTo>
                    <a:pt x="3080875" y="1529147"/>
                  </a:lnTo>
                  <a:lnTo>
                    <a:pt x="2371550" y="1308195"/>
                  </a:lnTo>
                  <a:lnTo>
                    <a:pt x="1977431" y="1110436"/>
                  </a:lnTo>
                  <a:lnTo>
                    <a:pt x="1855597" y="1024763"/>
                  </a:lnTo>
                  <a:lnTo>
                    <a:pt x="1926209" y="99441"/>
                  </a:lnTo>
                  <a:lnTo>
                    <a:pt x="178333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67" y="2234183"/>
              <a:ext cx="5195316" cy="190804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191127" y="3507104"/>
            <a:ext cx="763905" cy="323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8895" marR="5080" indent="-36830">
              <a:lnSpc>
                <a:spcPct val="103200"/>
              </a:lnSpc>
              <a:spcBef>
                <a:spcPts val="85"/>
              </a:spcBef>
            </a:pP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SHE</a:t>
            </a:r>
            <a:r>
              <a:rPr sz="9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Standards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Legislation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64838" y="2051050"/>
            <a:ext cx="64897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Facility</a:t>
            </a: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 Technology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30190" y="3695191"/>
            <a:ext cx="67373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9380" marR="5080" indent="-1066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10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85565" y="4019803"/>
            <a:ext cx="3994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244" y="2304034"/>
            <a:ext cx="2379345" cy="9067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70510" indent="-258445">
              <a:lnSpc>
                <a:spcPct val="100000"/>
              </a:lnSpc>
              <a:spcBef>
                <a:spcPts val="125"/>
              </a:spcBef>
              <a:buChar char="•"/>
              <a:tabLst>
                <a:tab pos="269875" algn="l"/>
                <a:tab pos="271145" algn="l"/>
              </a:tabLst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Process</a:t>
            </a:r>
            <a:r>
              <a:rPr sz="800" spc="6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safety</a:t>
            </a:r>
            <a:r>
              <a:rPr sz="800" spc="5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information</a:t>
            </a:r>
            <a:r>
              <a:rPr sz="800" spc="10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(PSI)</a:t>
            </a:r>
            <a:endParaRPr sz="800" dirty="0">
              <a:latin typeface="Arial"/>
              <a:cs typeface="Arial"/>
            </a:endParaRPr>
          </a:p>
          <a:p>
            <a:pPr marL="270510" indent="-258445">
              <a:lnSpc>
                <a:spcPct val="100000"/>
              </a:lnSpc>
              <a:spcBef>
                <a:spcPts val="25"/>
              </a:spcBef>
              <a:buChar char="•"/>
              <a:tabLst>
                <a:tab pos="269875" algn="l"/>
                <a:tab pos="271145" algn="l"/>
              </a:tabLst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Process</a:t>
            </a:r>
            <a:r>
              <a:rPr sz="800" spc="4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hazard</a:t>
            </a:r>
            <a:r>
              <a:rPr sz="800" spc="8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analysis</a:t>
            </a:r>
            <a:r>
              <a:rPr sz="800" spc="114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(PHA)</a:t>
            </a:r>
            <a:endParaRPr sz="800" dirty="0">
              <a:latin typeface="Arial"/>
              <a:cs typeface="Arial"/>
            </a:endParaRPr>
          </a:p>
          <a:p>
            <a:pPr marL="270510" indent="-258445">
              <a:lnSpc>
                <a:spcPct val="100000"/>
              </a:lnSpc>
              <a:spcBef>
                <a:spcPts val="40"/>
              </a:spcBef>
              <a:buChar char="•"/>
              <a:tabLst>
                <a:tab pos="269875" algn="l"/>
                <a:tab pos="271145" algn="l"/>
              </a:tabLst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Physical</a:t>
            </a:r>
            <a:r>
              <a:rPr sz="800" spc="7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asset</a:t>
            </a:r>
            <a:r>
              <a:rPr sz="800" spc="4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system</a:t>
            </a:r>
            <a:r>
              <a:rPr sz="800" spc="6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integrity</a:t>
            </a:r>
            <a:r>
              <a:rPr sz="800" spc="7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and</a:t>
            </a:r>
            <a:r>
              <a:rPr sz="800" spc="7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reliability</a:t>
            </a:r>
            <a:endParaRPr sz="800" dirty="0">
              <a:latin typeface="Arial"/>
              <a:cs typeface="Arial"/>
            </a:endParaRPr>
          </a:p>
          <a:p>
            <a:pPr marL="270510" indent="-258445">
              <a:lnSpc>
                <a:spcPct val="100000"/>
              </a:lnSpc>
              <a:spcBef>
                <a:spcPts val="25"/>
              </a:spcBef>
              <a:buChar char="•"/>
              <a:tabLst>
                <a:tab pos="269875" algn="l"/>
                <a:tab pos="271145" algn="l"/>
              </a:tabLst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Operations</a:t>
            </a:r>
            <a:r>
              <a:rPr sz="800" spc="8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and</a:t>
            </a:r>
            <a:r>
              <a:rPr sz="800" spc="8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maintenance</a:t>
            </a:r>
            <a:r>
              <a:rPr sz="800" spc="10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controls</a:t>
            </a:r>
            <a:endParaRPr sz="800" dirty="0">
              <a:latin typeface="Arial"/>
              <a:cs typeface="Arial"/>
            </a:endParaRPr>
          </a:p>
          <a:p>
            <a:pPr marL="270510" indent="-258445">
              <a:lnSpc>
                <a:spcPct val="100000"/>
              </a:lnSpc>
              <a:spcBef>
                <a:spcPts val="35"/>
              </a:spcBef>
              <a:buChar char="•"/>
              <a:tabLst>
                <a:tab pos="269875" algn="l"/>
                <a:tab pos="271145" algn="l"/>
              </a:tabLst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Quality</a:t>
            </a:r>
            <a:r>
              <a:rPr sz="800" spc="8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assurance</a:t>
            </a:r>
            <a:r>
              <a:rPr sz="800" spc="9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01D1E"/>
                </a:solidFill>
                <a:latin typeface="Arial"/>
                <a:cs typeface="Arial"/>
              </a:rPr>
              <a:t>(QA)</a:t>
            </a:r>
            <a:endParaRPr sz="800" dirty="0">
              <a:latin typeface="Arial"/>
              <a:cs typeface="Arial"/>
            </a:endParaRPr>
          </a:p>
          <a:p>
            <a:pPr marL="270510" indent="-258445">
              <a:lnSpc>
                <a:spcPct val="100000"/>
              </a:lnSpc>
              <a:spcBef>
                <a:spcPts val="25"/>
              </a:spcBef>
              <a:buChar char="•"/>
              <a:tabLst>
                <a:tab pos="269875" algn="l"/>
                <a:tab pos="271145" algn="l"/>
              </a:tabLst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Mechanical</a:t>
            </a:r>
            <a:r>
              <a:rPr sz="800" spc="10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integrity</a:t>
            </a:r>
            <a:r>
              <a:rPr sz="800" spc="9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01D1E"/>
                </a:solidFill>
                <a:latin typeface="Arial"/>
                <a:cs typeface="Arial"/>
              </a:rPr>
              <a:t>(MI)</a:t>
            </a:r>
            <a:endParaRPr sz="800" dirty="0">
              <a:latin typeface="Arial"/>
              <a:cs typeface="Arial"/>
            </a:endParaRPr>
          </a:p>
          <a:p>
            <a:pPr marL="270510" indent="-258445">
              <a:lnSpc>
                <a:spcPct val="100000"/>
              </a:lnSpc>
              <a:spcBef>
                <a:spcPts val="35"/>
              </a:spcBef>
              <a:buChar char="•"/>
              <a:tabLst>
                <a:tab pos="269875" algn="l"/>
                <a:tab pos="271145" algn="l"/>
              </a:tabLst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Operating</a:t>
            </a:r>
            <a:r>
              <a:rPr sz="800" spc="7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procedure</a:t>
            </a:r>
            <a:r>
              <a:rPr sz="800" spc="7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and</a:t>
            </a:r>
            <a:r>
              <a:rPr sz="800" spc="6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safe</a:t>
            </a:r>
            <a:r>
              <a:rPr sz="800" spc="3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work</a:t>
            </a:r>
            <a:r>
              <a:rPr sz="800" spc="7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practices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67171" y="1045463"/>
            <a:ext cx="3540760" cy="2401570"/>
          </a:xfrm>
          <a:custGeom>
            <a:avLst/>
            <a:gdLst/>
            <a:ahLst/>
            <a:cxnLst/>
            <a:rect l="l" t="t" r="r" b="b"/>
            <a:pathLst>
              <a:path w="3540759" h="2401570">
                <a:moveTo>
                  <a:pt x="1475104" y="1373124"/>
                </a:moveTo>
                <a:lnTo>
                  <a:pt x="590041" y="1373124"/>
                </a:lnTo>
                <a:lnTo>
                  <a:pt x="425576" y="2401316"/>
                </a:lnTo>
                <a:lnTo>
                  <a:pt x="1475104" y="1373124"/>
                </a:lnTo>
                <a:close/>
              </a:path>
              <a:path w="3540759" h="2401570">
                <a:moveTo>
                  <a:pt x="3311398" y="0"/>
                </a:moveTo>
                <a:lnTo>
                  <a:pt x="228853" y="0"/>
                </a:lnTo>
                <a:lnTo>
                  <a:pt x="182739" y="4650"/>
                </a:lnTo>
                <a:lnTo>
                  <a:pt x="139785" y="17988"/>
                </a:lnTo>
                <a:lnTo>
                  <a:pt x="100911" y="39091"/>
                </a:lnTo>
                <a:lnTo>
                  <a:pt x="67040" y="67040"/>
                </a:lnTo>
                <a:lnTo>
                  <a:pt x="39091" y="100911"/>
                </a:lnTo>
                <a:lnTo>
                  <a:pt x="17988" y="139785"/>
                </a:lnTo>
                <a:lnTo>
                  <a:pt x="4650" y="182739"/>
                </a:lnTo>
                <a:lnTo>
                  <a:pt x="0" y="228853"/>
                </a:lnTo>
                <a:lnTo>
                  <a:pt x="0" y="1144270"/>
                </a:lnTo>
                <a:lnTo>
                  <a:pt x="4650" y="1190384"/>
                </a:lnTo>
                <a:lnTo>
                  <a:pt x="17988" y="1233338"/>
                </a:lnTo>
                <a:lnTo>
                  <a:pt x="39091" y="1272212"/>
                </a:lnTo>
                <a:lnTo>
                  <a:pt x="67040" y="1306083"/>
                </a:lnTo>
                <a:lnTo>
                  <a:pt x="100911" y="1334032"/>
                </a:lnTo>
                <a:lnTo>
                  <a:pt x="139785" y="1355135"/>
                </a:lnTo>
                <a:lnTo>
                  <a:pt x="182739" y="1368473"/>
                </a:lnTo>
                <a:lnTo>
                  <a:pt x="228853" y="1373124"/>
                </a:lnTo>
                <a:lnTo>
                  <a:pt x="3311398" y="1373124"/>
                </a:lnTo>
                <a:lnTo>
                  <a:pt x="3357512" y="1368473"/>
                </a:lnTo>
                <a:lnTo>
                  <a:pt x="3400466" y="1355135"/>
                </a:lnTo>
                <a:lnTo>
                  <a:pt x="3439340" y="1334032"/>
                </a:lnTo>
                <a:lnTo>
                  <a:pt x="3473211" y="1306083"/>
                </a:lnTo>
                <a:lnTo>
                  <a:pt x="3501160" y="1272212"/>
                </a:lnTo>
                <a:lnTo>
                  <a:pt x="3522263" y="1233338"/>
                </a:lnTo>
                <a:lnTo>
                  <a:pt x="3535601" y="1190384"/>
                </a:lnTo>
                <a:lnTo>
                  <a:pt x="3540252" y="1144270"/>
                </a:lnTo>
                <a:lnTo>
                  <a:pt x="3540252" y="228853"/>
                </a:lnTo>
                <a:lnTo>
                  <a:pt x="3535601" y="182739"/>
                </a:lnTo>
                <a:lnTo>
                  <a:pt x="3522263" y="139785"/>
                </a:lnTo>
                <a:lnTo>
                  <a:pt x="3501160" y="100911"/>
                </a:lnTo>
                <a:lnTo>
                  <a:pt x="3473211" y="67040"/>
                </a:lnTo>
                <a:lnTo>
                  <a:pt x="3439340" y="39091"/>
                </a:lnTo>
                <a:lnTo>
                  <a:pt x="3400466" y="17988"/>
                </a:lnTo>
                <a:lnTo>
                  <a:pt x="3357512" y="4650"/>
                </a:lnTo>
                <a:lnTo>
                  <a:pt x="3311398" y="0"/>
                </a:lnTo>
                <a:close/>
              </a:path>
            </a:pathLst>
          </a:custGeom>
          <a:solidFill>
            <a:srgbClr val="2A92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690996" y="1507997"/>
            <a:ext cx="62230" cy="530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201D1E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spc="5" dirty="0">
                <a:solidFill>
                  <a:srgbClr val="201D1E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5" dirty="0">
                <a:solidFill>
                  <a:srgbClr val="201D1E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spc="5" dirty="0">
                <a:solidFill>
                  <a:srgbClr val="201D1E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90996" y="2137664"/>
            <a:ext cx="62230" cy="2768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201D1E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5" dirty="0">
                <a:solidFill>
                  <a:srgbClr val="201D1E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90996" y="1131570"/>
            <a:ext cx="3255645" cy="12827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25"/>
              </a:spcBef>
              <a:buChar char="•"/>
              <a:tabLst>
                <a:tab pos="269875" algn="l"/>
                <a:tab pos="270510" algn="l"/>
              </a:tabLst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Establishing</a:t>
            </a:r>
            <a:r>
              <a:rPr sz="800" spc="9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SMART</a:t>
            </a:r>
            <a:r>
              <a:rPr sz="800" spc="4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goals</a:t>
            </a:r>
            <a:r>
              <a:rPr sz="800" spc="8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and</a:t>
            </a:r>
            <a:r>
              <a:rPr sz="800" spc="8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target</a:t>
            </a:r>
            <a:endParaRPr sz="800" dirty="0">
              <a:latin typeface="Arial"/>
              <a:cs typeface="Arial"/>
            </a:endParaRPr>
          </a:p>
          <a:p>
            <a:pPr marL="269875" marR="133985" indent="-257810">
              <a:lnSpc>
                <a:spcPts val="1000"/>
              </a:lnSpc>
              <a:spcBef>
                <a:spcPts val="25"/>
              </a:spcBef>
              <a:buChar char="•"/>
              <a:tabLst>
                <a:tab pos="269875" algn="l"/>
                <a:tab pos="270510" algn="l"/>
              </a:tabLst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Ensuring</a:t>
            </a:r>
            <a:r>
              <a:rPr sz="800" spc="8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the</a:t>
            </a:r>
            <a:r>
              <a:rPr sz="800" spc="6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right</a:t>
            </a:r>
            <a:r>
              <a:rPr sz="800" spc="7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organizational</a:t>
            </a:r>
            <a:r>
              <a:rPr sz="800" spc="12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structure,</a:t>
            </a:r>
            <a:r>
              <a:rPr sz="800" spc="6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responsibility,</a:t>
            </a:r>
            <a:r>
              <a:rPr sz="800" spc="12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01D1E"/>
                </a:solidFill>
                <a:latin typeface="Arial"/>
                <a:cs typeface="Arial"/>
              </a:rPr>
              <a:t>and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 authority</a:t>
            </a:r>
            <a:endParaRPr sz="800" dirty="0">
              <a:latin typeface="Arial"/>
              <a:cs typeface="Arial"/>
            </a:endParaRPr>
          </a:p>
          <a:p>
            <a:pPr marL="269875">
              <a:lnSpc>
                <a:spcPts val="940"/>
              </a:lnSpc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Risk</a:t>
            </a:r>
            <a:r>
              <a:rPr sz="800" spc="4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management</a:t>
            </a:r>
            <a:endParaRPr sz="800" dirty="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35"/>
              </a:spcBef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Environmental</a:t>
            </a:r>
            <a:r>
              <a:rPr sz="800" spc="12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management</a:t>
            </a:r>
            <a:r>
              <a:rPr sz="800" spc="15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system</a:t>
            </a:r>
            <a:endParaRPr sz="800" dirty="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Management</a:t>
            </a:r>
            <a:r>
              <a:rPr sz="800" spc="114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of</a:t>
            </a:r>
            <a:r>
              <a:rPr sz="800" spc="6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engineered</a:t>
            </a:r>
            <a:r>
              <a:rPr sz="800" spc="13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change</a:t>
            </a:r>
            <a:r>
              <a:rPr sz="800" spc="7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and</a:t>
            </a:r>
            <a:r>
              <a:rPr sz="800" spc="8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nonengineered</a:t>
            </a:r>
            <a:r>
              <a:rPr sz="800" spc="13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change</a:t>
            </a:r>
            <a:endParaRPr sz="800" dirty="0">
              <a:latin typeface="Arial"/>
              <a:cs typeface="Arial"/>
            </a:endParaRPr>
          </a:p>
          <a:p>
            <a:pPr marL="269875" marR="175260">
              <a:lnSpc>
                <a:spcPct val="102499"/>
              </a:lnSpc>
              <a:spcBef>
                <a:spcPts val="15"/>
              </a:spcBef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Communications,</a:t>
            </a:r>
            <a:r>
              <a:rPr sz="800" spc="12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stakeholder</a:t>
            </a:r>
            <a:r>
              <a:rPr sz="800" spc="114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engagement,</a:t>
            </a:r>
            <a:r>
              <a:rPr sz="800" spc="13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and</a:t>
            </a:r>
            <a:r>
              <a:rPr sz="800" spc="9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stakeholder management</a:t>
            </a:r>
            <a:endParaRPr sz="800" dirty="0">
              <a:latin typeface="Arial"/>
              <a:cs typeface="Arial"/>
            </a:endParaRPr>
          </a:p>
          <a:p>
            <a:pPr marL="269875" marR="1767839">
              <a:lnSpc>
                <a:spcPct val="102499"/>
              </a:lnSpc>
              <a:spcBef>
                <a:spcPts val="10"/>
              </a:spcBef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Prestart-up</a:t>
            </a:r>
            <a:r>
              <a:rPr sz="800" spc="8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safety</a:t>
            </a:r>
            <a:r>
              <a:rPr sz="800" spc="6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reviews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Operations</a:t>
            </a:r>
            <a:r>
              <a:rPr sz="800" spc="8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integrity</a:t>
            </a:r>
            <a:r>
              <a:rPr sz="800" spc="10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audit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72916" y="4558791"/>
            <a:ext cx="3780154" cy="1351280"/>
          </a:xfrm>
          <a:custGeom>
            <a:avLst/>
            <a:gdLst/>
            <a:ahLst/>
            <a:cxnLst/>
            <a:rect l="l" t="t" r="r" b="b"/>
            <a:pathLst>
              <a:path w="3780154" h="1351279">
                <a:moveTo>
                  <a:pt x="0" y="0"/>
                </a:moveTo>
                <a:lnTo>
                  <a:pt x="742823" y="630300"/>
                </a:lnTo>
                <a:lnTo>
                  <a:pt x="742823" y="1145285"/>
                </a:lnTo>
                <a:lnTo>
                  <a:pt x="748262" y="1192518"/>
                </a:lnTo>
                <a:lnTo>
                  <a:pt x="763756" y="1235876"/>
                </a:lnTo>
                <a:lnTo>
                  <a:pt x="788069" y="1274124"/>
                </a:lnTo>
                <a:lnTo>
                  <a:pt x="819967" y="1306025"/>
                </a:lnTo>
                <a:lnTo>
                  <a:pt x="858215" y="1330342"/>
                </a:lnTo>
                <a:lnTo>
                  <a:pt x="901576" y="1345839"/>
                </a:lnTo>
                <a:lnTo>
                  <a:pt x="948817" y="1351279"/>
                </a:lnTo>
                <a:lnTo>
                  <a:pt x="3574161" y="1351279"/>
                </a:lnTo>
                <a:lnTo>
                  <a:pt x="3621401" y="1345839"/>
                </a:lnTo>
                <a:lnTo>
                  <a:pt x="3664762" y="1330342"/>
                </a:lnTo>
                <a:lnTo>
                  <a:pt x="3703010" y="1306025"/>
                </a:lnTo>
                <a:lnTo>
                  <a:pt x="3734908" y="1274124"/>
                </a:lnTo>
                <a:lnTo>
                  <a:pt x="3759221" y="1235876"/>
                </a:lnTo>
                <a:lnTo>
                  <a:pt x="3774715" y="1192518"/>
                </a:lnTo>
                <a:lnTo>
                  <a:pt x="3780155" y="1145285"/>
                </a:lnTo>
                <a:lnTo>
                  <a:pt x="3780155" y="321309"/>
                </a:lnTo>
                <a:lnTo>
                  <a:pt x="742823" y="321309"/>
                </a:lnTo>
                <a:lnTo>
                  <a:pt x="0" y="0"/>
                </a:lnTo>
                <a:close/>
              </a:path>
              <a:path w="3780154" h="1351279">
                <a:moveTo>
                  <a:pt x="3574161" y="115315"/>
                </a:moveTo>
                <a:lnTo>
                  <a:pt x="948817" y="115315"/>
                </a:lnTo>
                <a:lnTo>
                  <a:pt x="901576" y="120755"/>
                </a:lnTo>
                <a:lnTo>
                  <a:pt x="858215" y="136249"/>
                </a:lnTo>
                <a:lnTo>
                  <a:pt x="819967" y="160562"/>
                </a:lnTo>
                <a:lnTo>
                  <a:pt x="788069" y="192460"/>
                </a:lnTo>
                <a:lnTo>
                  <a:pt x="763756" y="230708"/>
                </a:lnTo>
                <a:lnTo>
                  <a:pt x="748262" y="274069"/>
                </a:lnTo>
                <a:lnTo>
                  <a:pt x="742823" y="321309"/>
                </a:lnTo>
                <a:lnTo>
                  <a:pt x="3780155" y="321309"/>
                </a:lnTo>
                <a:lnTo>
                  <a:pt x="3774715" y="274069"/>
                </a:lnTo>
                <a:lnTo>
                  <a:pt x="3759221" y="230708"/>
                </a:lnTo>
                <a:lnTo>
                  <a:pt x="3734908" y="192460"/>
                </a:lnTo>
                <a:lnTo>
                  <a:pt x="3703010" y="160562"/>
                </a:lnTo>
                <a:lnTo>
                  <a:pt x="3664762" y="136249"/>
                </a:lnTo>
                <a:lnTo>
                  <a:pt x="3621401" y="120755"/>
                </a:lnTo>
                <a:lnTo>
                  <a:pt x="3574161" y="11531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33215" y="5005832"/>
            <a:ext cx="62230" cy="9061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201D1E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5" dirty="0">
                <a:solidFill>
                  <a:srgbClr val="201D1E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5" dirty="0">
                <a:solidFill>
                  <a:srgbClr val="201D1E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5" dirty="0">
                <a:solidFill>
                  <a:srgbClr val="201D1E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5" dirty="0">
                <a:solidFill>
                  <a:srgbClr val="201D1E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5" dirty="0">
                <a:solidFill>
                  <a:srgbClr val="201D1E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5" dirty="0">
                <a:solidFill>
                  <a:srgbClr val="201D1E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33215" y="4754371"/>
            <a:ext cx="2727325" cy="1157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marR="376555" indent="-257810">
              <a:lnSpc>
                <a:spcPct val="102499"/>
              </a:lnSpc>
              <a:spcBef>
                <a:spcPts val="100"/>
              </a:spcBef>
              <a:buChar char="•"/>
              <a:tabLst>
                <a:tab pos="269875" algn="l"/>
                <a:tab pos="270510" algn="l"/>
              </a:tabLst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Management,</a:t>
            </a:r>
            <a:r>
              <a:rPr sz="800" spc="114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leadership,</a:t>
            </a:r>
            <a:r>
              <a:rPr sz="800" spc="10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and</a:t>
            </a:r>
            <a:r>
              <a:rPr sz="800" spc="7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organizational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commitment</a:t>
            </a:r>
            <a:r>
              <a:rPr sz="800" spc="8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and</a:t>
            </a:r>
            <a:r>
              <a:rPr sz="800" spc="7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accountability</a:t>
            </a:r>
            <a:endParaRPr sz="800" dirty="0">
              <a:latin typeface="Arial"/>
              <a:cs typeface="Arial"/>
            </a:endParaRPr>
          </a:p>
          <a:p>
            <a:pPr marL="270510" marR="746125">
              <a:lnSpc>
                <a:spcPct val="102499"/>
              </a:lnSpc>
              <a:spcBef>
                <a:spcPts val="15"/>
              </a:spcBef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Leadership</a:t>
            </a:r>
            <a:r>
              <a:rPr sz="800" spc="10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and</a:t>
            </a:r>
            <a:r>
              <a:rPr sz="800" spc="8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management</a:t>
            </a:r>
            <a:r>
              <a:rPr sz="800" spc="12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review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Legal</a:t>
            </a:r>
            <a:r>
              <a:rPr sz="800" spc="9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requirements</a:t>
            </a:r>
            <a:r>
              <a:rPr sz="800" spc="8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and</a:t>
            </a:r>
            <a:r>
              <a:rPr sz="800" spc="7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compliance</a:t>
            </a:r>
            <a:endParaRPr sz="800" dirty="0">
              <a:latin typeface="Arial"/>
              <a:cs typeface="Arial"/>
            </a:endParaRPr>
          </a:p>
          <a:p>
            <a:pPr marL="270510" marR="5080">
              <a:lnSpc>
                <a:spcPct val="102499"/>
              </a:lnSpc>
              <a:spcBef>
                <a:spcPts val="10"/>
              </a:spcBef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Security</a:t>
            </a:r>
            <a:r>
              <a:rPr sz="800" spc="7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management</a:t>
            </a:r>
            <a:r>
              <a:rPr sz="800" spc="12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and</a:t>
            </a:r>
            <a:r>
              <a:rPr sz="800" spc="8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emergency</a:t>
            </a:r>
            <a:r>
              <a:rPr sz="800" spc="9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preparedness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Qualification,</a:t>
            </a:r>
            <a:r>
              <a:rPr sz="800" spc="9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orientation,</a:t>
            </a:r>
            <a:r>
              <a:rPr sz="800" spc="10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and</a:t>
            </a:r>
            <a:r>
              <a:rPr sz="800" spc="7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training</a:t>
            </a:r>
            <a:endParaRPr sz="800" dirty="0">
              <a:latin typeface="Arial"/>
              <a:cs typeface="Arial"/>
            </a:endParaRPr>
          </a:p>
          <a:p>
            <a:pPr marL="270510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Contractor</a:t>
            </a:r>
            <a:r>
              <a:rPr sz="800" spc="10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management</a:t>
            </a:r>
            <a:endParaRPr sz="800" dirty="0">
              <a:latin typeface="Arial"/>
              <a:cs typeface="Arial"/>
            </a:endParaRPr>
          </a:p>
          <a:p>
            <a:pPr marL="270510" marR="853440">
              <a:lnSpc>
                <a:spcPts val="1000"/>
              </a:lnSpc>
              <a:spcBef>
                <a:spcPts val="20"/>
              </a:spcBef>
            </a:pP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Event</a:t>
            </a:r>
            <a:r>
              <a:rPr sz="800" spc="5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management</a:t>
            </a:r>
            <a:r>
              <a:rPr sz="800" spc="114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and</a:t>
            </a:r>
            <a:r>
              <a:rPr sz="800" spc="65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learning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Management</a:t>
            </a:r>
            <a:r>
              <a:rPr sz="800" spc="114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of</a:t>
            </a:r>
            <a:r>
              <a:rPr sz="800" spc="5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01D1E"/>
                </a:solidFill>
                <a:latin typeface="Arial"/>
                <a:cs typeface="Arial"/>
              </a:rPr>
              <a:t>personnel</a:t>
            </a:r>
            <a:r>
              <a:rPr sz="800" spc="100" dirty="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01D1E"/>
                </a:solidFill>
                <a:latin typeface="Arial"/>
                <a:cs typeface="Arial"/>
              </a:rPr>
              <a:t>change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562" y="1289430"/>
            <a:ext cx="4103370" cy="6394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20"/>
              </a:spcBef>
            </a:pPr>
            <a:r>
              <a:rPr sz="1350" spc="-10" dirty="0">
                <a:latin typeface="Arial"/>
                <a:cs typeface="Arial"/>
              </a:rPr>
              <a:t>Maintenance-</a:t>
            </a:r>
            <a:r>
              <a:rPr sz="1350" dirty="0">
                <a:latin typeface="Arial"/>
                <a:cs typeface="Arial"/>
              </a:rPr>
              <a:t>related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major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accidents,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like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other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major </a:t>
            </a:r>
            <a:r>
              <a:rPr sz="1350" dirty="0">
                <a:latin typeface="Arial"/>
                <a:cs typeface="Arial"/>
              </a:rPr>
              <a:t>accidents,</a:t>
            </a:r>
            <a:r>
              <a:rPr sz="1350" spc="-7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can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be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caused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by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technical,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human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and </a:t>
            </a:r>
            <a:r>
              <a:rPr sz="1350" spc="-10" dirty="0">
                <a:latin typeface="Arial"/>
                <a:cs typeface="Arial"/>
              </a:rPr>
              <a:t>organizational</a:t>
            </a:r>
            <a:r>
              <a:rPr sz="1350" spc="4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factors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39" y="5277739"/>
            <a:ext cx="304419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Arial"/>
                <a:cs typeface="Arial"/>
              </a:rPr>
              <a:t>An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alignment</a:t>
            </a:r>
            <a:r>
              <a:rPr sz="1350" spc="-6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between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the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processes, </a:t>
            </a:r>
            <a:r>
              <a:rPr sz="1350" dirty="0">
                <a:latin typeface="Arial"/>
                <a:cs typeface="Arial"/>
              </a:rPr>
              <a:t>the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technology</a:t>
            </a:r>
            <a:r>
              <a:rPr sz="1350" spc="-6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and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the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people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within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an </a:t>
            </a:r>
            <a:r>
              <a:rPr sz="1350" dirty="0">
                <a:latin typeface="Arial"/>
                <a:cs typeface="Arial"/>
              </a:rPr>
              <a:t>organization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is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key.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45118" y="649020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 animBg="1"/>
      <p:bldP spid="21" grpId="0"/>
      <p:bldP spid="22" grpId="0" animBg="1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780275"/>
              <a:ext cx="2383790" cy="78105"/>
            </a:xfrm>
            <a:custGeom>
              <a:avLst/>
              <a:gdLst/>
              <a:ahLst/>
              <a:cxnLst/>
              <a:rect l="l" t="t" r="r" b="b"/>
              <a:pathLst>
                <a:path w="2383790" h="78104">
                  <a:moveTo>
                    <a:pt x="2383536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2383536" y="77724"/>
                  </a:lnTo>
                  <a:lnTo>
                    <a:pt x="238353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3535" y="6780275"/>
              <a:ext cx="6760463" cy="77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3748" y="1921764"/>
              <a:ext cx="1578864" cy="18790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0767" y="1072896"/>
              <a:ext cx="1877568" cy="15803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6815" y="1921764"/>
              <a:ext cx="1578864" cy="18790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6815" y="3901440"/>
              <a:ext cx="1578864" cy="18790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0767" y="5052059"/>
              <a:ext cx="1877568" cy="15773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3748" y="3901440"/>
              <a:ext cx="1578864" cy="18806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41092" y="5052059"/>
              <a:ext cx="1880616" cy="15773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42715" y="4890515"/>
              <a:ext cx="1079500" cy="609600"/>
            </a:xfrm>
            <a:custGeom>
              <a:avLst/>
              <a:gdLst/>
              <a:ahLst/>
              <a:cxnLst/>
              <a:rect l="l" t="t" r="r" b="b"/>
              <a:pathLst>
                <a:path w="1079500" h="609600">
                  <a:moveTo>
                    <a:pt x="165735" y="0"/>
                  </a:moveTo>
                  <a:lnTo>
                    <a:pt x="0" y="163321"/>
                  </a:lnTo>
                  <a:lnTo>
                    <a:pt x="38471" y="198331"/>
                  </a:lnTo>
                  <a:lnTo>
                    <a:pt x="77757" y="231921"/>
                  </a:lnTo>
                  <a:lnTo>
                    <a:pt x="117824" y="264091"/>
                  </a:lnTo>
                  <a:lnTo>
                    <a:pt x="158638" y="294839"/>
                  </a:lnTo>
                  <a:lnTo>
                    <a:pt x="200165" y="324165"/>
                  </a:lnTo>
                  <a:lnTo>
                    <a:pt x="242369" y="352067"/>
                  </a:lnTo>
                  <a:lnTo>
                    <a:pt x="285217" y="378545"/>
                  </a:lnTo>
                  <a:lnTo>
                    <a:pt x="328675" y="403596"/>
                  </a:lnTo>
                  <a:lnTo>
                    <a:pt x="372709" y="427221"/>
                  </a:lnTo>
                  <a:lnTo>
                    <a:pt x="417284" y="449417"/>
                  </a:lnTo>
                  <a:lnTo>
                    <a:pt x="462366" y="470184"/>
                  </a:lnTo>
                  <a:lnTo>
                    <a:pt x="507920" y="489521"/>
                  </a:lnTo>
                  <a:lnTo>
                    <a:pt x="553913" y="507426"/>
                  </a:lnTo>
                  <a:lnTo>
                    <a:pt x="600311" y="523899"/>
                  </a:lnTo>
                  <a:lnTo>
                    <a:pt x="647078" y="538939"/>
                  </a:lnTo>
                  <a:lnTo>
                    <a:pt x="694181" y="552544"/>
                  </a:lnTo>
                  <a:lnTo>
                    <a:pt x="741586" y="564712"/>
                  </a:lnTo>
                  <a:lnTo>
                    <a:pt x="789259" y="575444"/>
                  </a:lnTo>
                  <a:lnTo>
                    <a:pt x="837164" y="584738"/>
                  </a:lnTo>
                  <a:lnTo>
                    <a:pt x="885269" y="592593"/>
                  </a:lnTo>
                  <a:lnTo>
                    <a:pt x="933538" y="599008"/>
                  </a:lnTo>
                  <a:lnTo>
                    <a:pt x="981938" y="603981"/>
                  </a:lnTo>
                  <a:lnTo>
                    <a:pt x="1030434" y="607512"/>
                  </a:lnTo>
                  <a:lnTo>
                    <a:pt x="1078992" y="609599"/>
                  </a:lnTo>
                  <a:lnTo>
                    <a:pt x="1078992" y="378332"/>
                  </a:lnTo>
                  <a:lnTo>
                    <a:pt x="1029164" y="375397"/>
                  </a:lnTo>
                  <a:lnTo>
                    <a:pt x="979596" y="370707"/>
                  </a:lnTo>
                  <a:lnTo>
                    <a:pt x="930288" y="364293"/>
                  </a:lnTo>
                  <a:lnTo>
                    <a:pt x="881237" y="356187"/>
                  </a:lnTo>
                  <a:lnTo>
                    <a:pt x="832442" y="346420"/>
                  </a:lnTo>
                  <a:lnTo>
                    <a:pt x="783901" y="335024"/>
                  </a:lnTo>
                  <a:lnTo>
                    <a:pt x="735614" y="322029"/>
                  </a:lnTo>
                  <a:lnTo>
                    <a:pt x="687578" y="307466"/>
                  </a:lnTo>
                  <a:lnTo>
                    <a:pt x="663194" y="125221"/>
                  </a:lnTo>
                  <a:lnTo>
                    <a:pt x="516382" y="239521"/>
                  </a:lnTo>
                  <a:lnTo>
                    <a:pt x="469785" y="216035"/>
                  </a:lnTo>
                  <a:lnTo>
                    <a:pt x="423785" y="190577"/>
                  </a:lnTo>
                  <a:lnTo>
                    <a:pt x="378478" y="163211"/>
                  </a:lnTo>
                  <a:lnTo>
                    <a:pt x="333962" y="134000"/>
                  </a:lnTo>
                  <a:lnTo>
                    <a:pt x="290333" y="103010"/>
                  </a:lnTo>
                  <a:lnTo>
                    <a:pt x="247687" y="70304"/>
                  </a:lnTo>
                  <a:lnTo>
                    <a:pt x="206122" y="35946"/>
                  </a:lnTo>
                  <a:lnTo>
                    <a:pt x="165735" y="0"/>
                  </a:lnTo>
                  <a:close/>
                </a:path>
              </a:pathLst>
            </a:custGeom>
            <a:solidFill>
              <a:srgbClr val="40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22291" y="4887467"/>
              <a:ext cx="1077595" cy="612775"/>
            </a:xfrm>
            <a:custGeom>
              <a:avLst/>
              <a:gdLst/>
              <a:ahLst/>
              <a:cxnLst/>
              <a:rect l="l" t="t" r="r" b="b"/>
              <a:pathLst>
                <a:path w="1077595" h="612775">
                  <a:moveTo>
                    <a:pt x="914273" y="0"/>
                  </a:moveTo>
                  <a:lnTo>
                    <a:pt x="876130" y="33950"/>
                  </a:lnTo>
                  <a:lnTo>
                    <a:pt x="837257" y="66367"/>
                  </a:lnTo>
                  <a:lnTo>
                    <a:pt x="797684" y="97250"/>
                  </a:lnTo>
                  <a:lnTo>
                    <a:pt x="757443" y="126603"/>
                  </a:lnTo>
                  <a:lnTo>
                    <a:pt x="716565" y="154425"/>
                  </a:lnTo>
                  <a:lnTo>
                    <a:pt x="675082" y="180719"/>
                  </a:lnTo>
                  <a:lnTo>
                    <a:pt x="633024" y="205485"/>
                  </a:lnTo>
                  <a:lnTo>
                    <a:pt x="590423" y="228726"/>
                  </a:lnTo>
                  <a:lnTo>
                    <a:pt x="446278" y="119760"/>
                  </a:lnTo>
                  <a:lnTo>
                    <a:pt x="424434" y="299465"/>
                  </a:lnTo>
                  <a:lnTo>
                    <a:pt x="378010" y="315002"/>
                  </a:lnTo>
                  <a:lnTo>
                    <a:pt x="331242" y="328928"/>
                  </a:lnTo>
                  <a:lnTo>
                    <a:pt x="284197" y="341244"/>
                  </a:lnTo>
                  <a:lnTo>
                    <a:pt x="236946" y="351948"/>
                  </a:lnTo>
                  <a:lnTo>
                    <a:pt x="189557" y="361039"/>
                  </a:lnTo>
                  <a:lnTo>
                    <a:pt x="142098" y="368516"/>
                  </a:lnTo>
                  <a:lnTo>
                    <a:pt x="94640" y="374378"/>
                  </a:lnTo>
                  <a:lnTo>
                    <a:pt x="47251" y="378624"/>
                  </a:lnTo>
                  <a:lnTo>
                    <a:pt x="0" y="381253"/>
                  </a:lnTo>
                  <a:lnTo>
                    <a:pt x="0" y="612647"/>
                  </a:lnTo>
                  <a:lnTo>
                    <a:pt x="48606" y="610559"/>
                  </a:lnTo>
                  <a:lnTo>
                    <a:pt x="97123" y="607027"/>
                  </a:lnTo>
                  <a:lnTo>
                    <a:pt x="145518" y="602050"/>
                  </a:lnTo>
                  <a:lnTo>
                    <a:pt x="193759" y="595631"/>
                  </a:lnTo>
                  <a:lnTo>
                    <a:pt x="241815" y="587771"/>
                  </a:lnTo>
                  <a:lnTo>
                    <a:pt x="289655" y="578471"/>
                  </a:lnTo>
                  <a:lnTo>
                    <a:pt x="337245" y="567731"/>
                  </a:lnTo>
                  <a:lnTo>
                    <a:pt x="384556" y="555554"/>
                  </a:lnTo>
                  <a:lnTo>
                    <a:pt x="431553" y="541940"/>
                  </a:lnTo>
                  <a:lnTo>
                    <a:pt x="478207" y="526891"/>
                  </a:lnTo>
                  <a:lnTo>
                    <a:pt x="524486" y="510407"/>
                  </a:lnTo>
                  <a:lnTo>
                    <a:pt x="570357" y="492490"/>
                  </a:lnTo>
                  <a:lnTo>
                    <a:pt x="615788" y="473141"/>
                  </a:lnTo>
                  <a:lnTo>
                    <a:pt x="660749" y="452360"/>
                  </a:lnTo>
                  <a:lnTo>
                    <a:pt x="705207" y="430151"/>
                  </a:lnTo>
                  <a:lnTo>
                    <a:pt x="749130" y="406512"/>
                  </a:lnTo>
                  <a:lnTo>
                    <a:pt x="792487" y="381447"/>
                  </a:lnTo>
                  <a:lnTo>
                    <a:pt x="835247" y="354955"/>
                  </a:lnTo>
                  <a:lnTo>
                    <a:pt x="877376" y="327037"/>
                  </a:lnTo>
                  <a:lnTo>
                    <a:pt x="918845" y="297696"/>
                  </a:lnTo>
                  <a:lnTo>
                    <a:pt x="959619" y="266932"/>
                  </a:lnTo>
                  <a:lnTo>
                    <a:pt x="999669" y="234747"/>
                  </a:lnTo>
                  <a:lnTo>
                    <a:pt x="1038963" y="201141"/>
                  </a:lnTo>
                  <a:lnTo>
                    <a:pt x="1077468" y="166115"/>
                  </a:lnTo>
                  <a:lnTo>
                    <a:pt x="91427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06796" y="3902964"/>
              <a:ext cx="611505" cy="1079500"/>
            </a:xfrm>
            <a:custGeom>
              <a:avLst/>
              <a:gdLst/>
              <a:ahLst/>
              <a:cxnLst/>
              <a:rect l="l" t="t" r="r" b="b"/>
              <a:pathLst>
                <a:path w="611504" h="1079500">
                  <a:moveTo>
                    <a:pt x="611124" y="0"/>
                  </a:moveTo>
                  <a:lnTo>
                    <a:pt x="377570" y="0"/>
                  </a:lnTo>
                  <a:lnTo>
                    <a:pt x="374750" y="49827"/>
                  </a:lnTo>
                  <a:lnTo>
                    <a:pt x="370341" y="99395"/>
                  </a:lnTo>
                  <a:lnTo>
                    <a:pt x="364281" y="148703"/>
                  </a:lnTo>
                  <a:lnTo>
                    <a:pt x="356504" y="197754"/>
                  </a:lnTo>
                  <a:lnTo>
                    <a:pt x="346948" y="246549"/>
                  </a:lnTo>
                  <a:lnTo>
                    <a:pt x="335547" y="295090"/>
                  </a:lnTo>
                  <a:lnTo>
                    <a:pt x="322239" y="343377"/>
                  </a:lnTo>
                  <a:lnTo>
                    <a:pt x="306958" y="391413"/>
                  </a:lnTo>
                  <a:lnTo>
                    <a:pt x="135762" y="415798"/>
                  </a:lnTo>
                  <a:lnTo>
                    <a:pt x="244475" y="554482"/>
                  </a:lnTo>
                  <a:lnTo>
                    <a:pt x="222941" y="596855"/>
                  </a:lnTo>
                  <a:lnTo>
                    <a:pt x="199998" y="638758"/>
                  </a:lnTo>
                  <a:lnTo>
                    <a:pt x="175645" y="680122"/>
                  </a:lnTo>
                  <a:lnTo>
                    <a:pt x="149885" y="720881"/>
                  </a:lnTo>
                  <a:lnTo>
                    <a:pt x="122717" y="760968"/>
                  </a:lnTo>
                  <a:lnTo>
                    <a:pt x="94144" y="800316"/>
                  </a:lnTo>
                  <a:lnTo>
                    <a:pt x="64166" y="838858"/>
                  </a:lnTo>
                  <a:lnTo>
                    <a:pt x="32784" y="876527"/>
                  </a:lnTo>
                  <a:lnTo>
                    <a:pt x="0" y="913257"/>
                  </a:lnTo>
                  <a:lnTo>
                    <a:pt x="162940" y="1078992"/>
                  </a:lnTo>
                  <a:lnTo>
                    <a:pt x="197888" y="1040520"/>
                  </a:lnTo>
                  <a:lnTo>
                    <a:pt x="231420" y="1001234"/>
                  </a:lnTo>
                  <a:lnTo>
                    <a:pt x="263537" y="961167"/>
                  </a:lnTo>
                  <a:lnTo>
                    <a:pt x="294238" y="920353"/>
                  </a:lnTo>
                  <a:lnTo>
                    <a:pt x="323524" y="878826"/>
                  </a:lnTo>
                  <a:lnTo>
                    <a:pt x="351395" y="836622"/>
                  </a:lnTo>
                  <a:lnTo>
                    <a:pt x="377850" y="793774"/>
                  </a:lnTo>
                  <a:lnTo>
                    <a:pt x="402891" y="750316"/>
                  </a:lnTo>
                  <a:lnTo>
                    <a:pt x="426516" y="706282"/>
                  </a:lnTo>
                  <a:lnTo>
                    <a:pt x="448726" y="661707"/>
                  </a:lnTo>
                  <a:lnTo>
                    <a:pt x="469521" y="616625"/>
                  </a:lnTo>
                  <a:lnTo>
                    <a:pt x="488902" y="571071"/>
                  </a:lnTo>
                  <a:lnTo>
                    <a:pt x="506867" y="525078"/>
                  </a:lnTo>
                  <a:lnTo>
                    <a:pt x="523418" y="478680"/>
                  </a:lnTo>
                  <a:lnTo>
                    <a:pt x="538554" y="431913"/>
                  </a:lnTo>
                  <a:lnTo>
                    <a:pt x="552275" y="384810"/>
                  </a:lnTo>
                  <a:lnTo>
                    <a:pt x="564582" y="337405"/>
                  </a:lnTo>
                  <a:lnTo>
                    <a:pt x="575474" y="289732"/>
                  </a:lnTo>
                  <a:lnTo>
                    <a:pt x="584952" y="241827"/>
                  </a:lnTo>
                  <a:lnTo>
                    <a:pt x="593015" y="193722"/>
                  </a:lnTo>
                  <a:lnTo>
                    <a:pt x="599663" y="145453"/>
                  </a:lnTo>
                  <a:lnTo>
                    <a:pt x="604898" y="97053"/>
                  </a:lnTo>
                  <a:lnTo>
                    <a:pt x="608718" y="4855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2A92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06796" y="2723388"/>
              <a:ext cx="611505" cy="1077595"/>
            </a:xfrm>
            <a:custGeom>
              <a:avLst/>
              <a:gdLst/>
              <a:ahLst/>
              <a:cxnLst/>
              <a:rect l="l" t="t" r="r" b="b"/>
              <a:pathLst>
                <a:path w="611504" h="1077595">
                  <a:moveTo>
                    <a:pt x="162940" y="0"/>
                  </a:moveTo>
                  <a:lnTo>
                    <a:pt x="0" y="163195"/>
                  </a:lnTo>
                  <a:lnTo>
                    <a:pt x="33970" y="201467"/>
                  </a:lnTo>
                  <a:lnTo>
                    <a:pt x="66571" y="240730"/>
                  </a:lnTo>
                  <a:lnTo>
                    <a:pt x="97708" y="280948"/>
                  </a:lnTo>
                  <a:lnTo>
                    <a:pt x="127285" y="322087"/>
                  </a:lnTo>
                  <a:lnTo>
                    <a:pt x="155207" y="364114"/>
                  </a:lnTo>
                  <a:lnTo>
                    <a:pt x="181379" y="406993"/>
                  </a:lnTo>
                  <a:lnTo>
                    <a:pt x="205706" y="450691"/>
                  </a:lnTo>
                  <a:lnTo>
                    <a:pt x="228091" y="495173"/>
                  </a:lnTo>
                  <a:lnTo>
                    <a:pt x="124967" y="631189"/>
                  </a:lnTo>
                  <a:lnTo>
                    <a:pt x="296037" y="653034"/>
                  </a:lnTo>
                  <a:lnTo>
                    <a:pt x="311530" y="698667"/>
                  </a:lnTo>
                  <a:lnTo>
                    <a:pt x="325416" y="744842"/>
                  </a:lnTo>
                  <a:lnTo>
                    <a:pt x="337692" y="791492"/>
                  </a:lnTo>
                  <a:lnTo>
                    <a:pt x="348360" y="838545"/>
                  </a:lnTo>
                  <a:lnTo>
                    <a:pt x="357420" y="885935"/>
                  </a:lnTo>
                  <a:lnTo>
                    <a:pt x="364870" y="933591"/>
                  </a:lnTo>
                  <a:lnTo>
                    <a:pt x="370712" y="981444"/>
                  </a:lnTo>
                  <a:lnTo>
                    <a:pt x="374946" y="1029426"/>
                  </a:lnTo>
                  <a:lnTo>
                    <a:pt x="377570" y="1077468"/>
                  </a:lnTo>
                  <a:lnTo>
                    <a:pt x="611124" y="1077468"/>
                  </a:lnTo>
                  <a:lnTo>
                    <a:pt x="608731" y="1028847"/>
                  </a:lnTo>
                  <a:lnTo>
                    <a:pt x="604949" y="980291"/>
                  </a:lnTo>
                  <a:lnTo>
                    <a:pt x="599773" y="931835"/>
                  </a:lnTo>
                  <a:lnTo>
                    <a:pt x="593200" y="883514"/>
                  </a:lnTo>
                  <a:lnTo>
                    <a:pt x="585227" y="835364"/>
                  </a:lnTo>
                  <a:lnTo>
                    <a:pt x="575849" y="787419"/>
                  </a:lnTo>
                  <a:lnTo>
                    <a:pt x="565064" y="739717"/>
                  </a:lnTo>
                  <a:lnTo>
                    <a:pt x="552868" y="692291"/>
                  </a:lnTo>
                  <a:lnTo>
                    <a:pt x="539257" y="645177"/>
                  </a:lnTo>
                  <a:lnTo>
                    <a:pt x="524228" y="598411"/>
                  </a:lnTo>
                  <a:lnTo>
                    <a:pt x="507778" y="552028"/>
                  </a:lnTo>
                  <a:lnTo>
                    <a:pt x="489902" y="506063"/>
                  </a:lnTo>
                  <a:lnTo>
                    <a:pt x="470597" y="460552"/>
                  </a:lnTo>
                  <a:lnTo>
                    <a:pt x="449861" y="415530"/>
                  </a:lnTo>
                  <a:lnTo>
                    <a:pt x="427688" y="371032"/>
                  </a:lnTo>
                  <a:lnTo>
                    <a:pt x="404076" y="327095"/>
                  </a:lnTo>
                  <a:lnTo>
                    <a:pt x="379021" y="283753"/>
                  </a:lnTo>
                  <a:lnTo>
                    <a:pt x="352520" y="241042"/>
                  </a:lnTo>
                  <a:lnTo>
                    <a:pt x="324569" y="198996"/>
                  </a:lnTo>
                  <a:lnTo>
                    <a:pt x="295164" y="157652"/>
                  </a:lnTo>
                  <a:lnTo>
                    <a:pt x="264302" y="117045"/>
                  </a:lnTo>
                  <a:lnTo>
                    <a:pt x="231980" y="77211"/>
                  </a:lnTo>
                  <a:lnTo>
                    <a:pt x="198194" y="38184"/>
                  </a:lnTo>
                  <a:lnTo>
                    <a:pt x="162940" y="0"/>
                  </a:lnTo>
                  <a:close/>
                </a:path>
              </a:pathLst>
            </a:custGeom>
            <a:solidFill>
              <a:srgbClr val="40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22291" y="2203704"/>
              <a:ext cx="1077595" cy="611505"/>
            </a:xfrm>
            <a:custGeom>
              <a:avLst/>
              <a:gdLst/>
              <a:ahLst/>
              <a:cxnLst/>
              <a:rect l="l" t="t" r="r" b="b"/>
              <a:pathLst>
                <a:path w="1077595" h="611505">
                  <a:moveTo>
                    <a:pt x="0" y="0"/>
                  </a:moveTo>
                  <a:lnTo>
                    <a:pt x="0" y="233553"/>
                  </a:lnTo>
                  <a:lnTo>
                    <a:pt x="50115" y="236373"/>
                  </a:lnTo>
                  <a:lnTo>
                    <a:pt x="100385" y="240782"/>
                  </a:lnTo>
                  <a:lnTo>
                    <a:pt x="150715" y="246842"/>
                  </a:lnTo>
                  <a:lnTo>
                    <a:pt x="201009" y="254619"/>
                  </a:lnTo>
                  <a:lnTo>
                    <a:pt x="251172" y="264175"/>
                  </a:lnTo>
                  <a:lnTo>
                    <a:pt x="301109" y="275576"/>
                  </a:lnTo>
                  <a:lnTo>
                    <a:pt x="350724" y="288884"/>
                  </a:lnTo>
                  <a:lnTo>
                    <a:pt x="399923" y="304165"/>
                  </a:lnTo>
                  <a:lnTo>
                    <a:pt x="424434" y="475361"/>
                  </a:lnTo>
                  <a:lnTo>
                    <a:pt x="557784" y="369443"/>
                  </a:lnTo>
                  <a:lnTo>
                    <a:pt x="600108" y="390144"/>
                  </a:lnTo>
                  <a:lnTo>
                    <a:pt x="641808" y="412440"/>
                  </a:lnTo>
                  <a:lnTo>
                    <a:pt x="682860" y="436306"/>
                  </a:lnTo>
                  <a:lnTo>
                    <a:pt x="723240" y="461717"/>
                  </a:lnTo>
                  <a:lnTo>
                    <a:pt x="762927" y="488651"/>
                  </a:lnTo>
                  <a:lnTo>
                    <a:pt x="801896" y="517082"/>
                  </a:lnTo>
                  <a:lnTo>
                    <a:pt x="840126" y="546988"/>
                  </a:lnTo>
                  <a:lnTo>
                    <a:pt x="877592" y="578343"/>
                  </a:lnTo>
                  <a:lnTo>
                    <a:pt x="914273" y="611124"/>
                  </a:lnTo>
                  <a:lnTo>
                    <a:pt x="1077468" y="448183"/>
                  </a:lnTo>
                  <a:lnTo>
                    <a:pt x="1039283" y="412929"/>
                  </a:lnTo>
                  <a:lnTo>
                    <a:pt x="1000256" y="379143"/>
                  </a:lnTo>
                  <a:lnTo>
                    <a:pt x="960422" y="346821"/>
                  </a:lnTo>
                  <a:lnTo>
                    <a:pt x="919815" y="315959"/>
                  </a:lnTo>
                  <a:lnTo>
                    <a:pt x="878471" y="286554"/>
                  </a:lnTo>
                  <a:lnTo>
                    <a:pt x="836425" y="258603"/>
                  </a:lnTo>
                  <a:lnTo>
                    <a:pt x="793714" y="232102"/>
                  </a:lnTo>
                  <a:lnTo>
                    <a:pt x="750372" y="207047"/>
                  </a:lnTo>
                  <a:lnTo>
                    <a:pt x="706435" y="183435"/>
                  </a:lnTo>
                  <a:lnTo>
                    <a:pt x="661937" y="161262"/>
                  </a:lnTo>
                  <a:lnTo>
                    <a:pt x="616915" y="140526"/>
                  </a:lnTo>
                  <a:lnTo>
                    <a:pt x="571404" y="121221"/>
                  </a:lnTo>
                  <a:lnTo>
                    <a:pt x="525439" y="103345"/>
                  </a:lnTo>
                  <a:lnTo>
                    <a:pt x="479056" y="86895"/>
                  </a:lnTo>
                  <a:lnTo>
                    <a:pt x="432290" y="71866"/>
                  </a:lnTo>
                  <a:lnTo>
                    <a:pt x="385176" y="58255"/>
                  </a:lnTo>
                  <a:lnTo>
                    <a:pt x="337750" y="46059"/>
                  </a:lnTo>
                  <a:lnTo>
                    <a:pt x="290048" y="35274"/>
                  </a:lnTo>
                  <a:lnTo>
                    <a:pt x="242103" y="25896"/>
                  </a:lnTo>
                  <a:lnTo>
                    <a:pt x="193953" y="17923"/>
                  </a:lnTo>
                  <a:lnTo>
                    <a:pt x="145632" y="11350"/>
                  </a:lnTo>
                  <a:lnTo>
                    <a:pt x="97176" y="6174"/>
                  </a:lnTo>
                  <a:lnTo>
                    <a:pt x="48620" y="2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24555" y="2723388"/>
              <a:ext cx="611505" cy="1077595"/>
            </a:xfrm>
            <a:custGeom>
              <a:avLst/>
              <a:gdLst/>
              <a:ahLst/>
              <a:cxnLst/>
              <a:rect l="l" t="t" r="r" b="b"/>
              <a:pathLst>
                <a:path w="611504" h="1077595">
                  <a:moveTo>
                    <a:pt x="448182" y="0"/>
                  </a:moveTo>
                  <a:lnTo>
                    <a:pt x="412929" y="38184"/>
                  </a:lnTo>
                  <a:lnTo>
                    <a:pt x="379143" y="77211"/>
                  </a:lnTo>
                  <a:lnTo>
                    <a:pt x="346821" y="117045"/>
                  </a:lnTo>
                  <a:lnTo>
                    <a:pt x="315959" y="157652"/>
                  </a:lnTo>
                  <a:lnTo>
                    <a:pt x="286554" y="198996"/>
                  </a:lnTo>
                  <a:lnTo>
                    <a:pt x="258603" y="241042"/>
                  </a:lnTo>
                  <a:lnTo>
                    <a:pt x="232102" y="283753"/>
                  </a:lnTo>
                  <a:lnTo>
                    <a:pt x="207047" y="327095"/>
                  </a:lnTo>
                  <a:lnTo>
                    <a:pt x="183435" y="371032"/>
                  </a:lnTo>
                  <a:lnTo>
                    <a:pt x="161262" y="415530"/>
                  </a:lnTo>
                  <a:lnTo>
                    <a:pt x="140526" y="460552"/>
                  </a:lnTo>
                  <a:lnTo>
                    <a:pt x="121221" y="506063"/>
                  </a:lnTo>
                  <a:lnTo>
                    <a:pt x="103345" y="552028"/>
                  </a:lnTo>
                  <a:lnTo>
                    <a:pt x="86895" y="598411"/>
                  </a:lnTo>
                  <a:lnTo>
                    <a:pt x="71866" y="645177"/>
                  </a:lnTo>
                  <a:lnTo>
                    <a:pt x="58255" y="692291"/>
                  </a:lnTo>
                  <a:lnTo>
                    <a:pt x="46059" y="739717"/>
                  </a:lnTo>
                  <a:lnTo>
                    <a:pt x="35274" y="787419"/>
                  </a:lnTo>
                  <a:lnTo>
                    <a:pt x="25896" y="835364"/>
                  </a:lnTo>
                  <a:lnTo>
                    <a:pt x="17923" y="883514"/>
                  </a:lnTo>
                  <a:lnTo>
                    <a:pt x="11350" y="931835"/>
                  </a:lnTo>
                  <a:lnTo>
                    <a:pt x="6174" y="980291"/>
                  </a:lnTo>
                  <a:lnTo>
                    <a:pt x="2392" y="1028847"/>
                  </a:lnTo>
                  <a:lnTo>
                    <a:pt x="0" y="1077468"/>
                  </a:lnTo>
                  <a:lnTo>
                    <a:pt x="233552" y="1077468"/>
                  </a:lnTo>
                  <a:lnTo>
                    <a:pt x="236493" y="1027352"/>
                  </a:lnTo>
                  <a:lnTo>
                    <a:pt x="241218" y="977082"/>
                  </a:lnTo>
                  <a:lnTo>
                    <a:pt x="247726" y="926752"/>
                  </a:lnTo>
                  <a:lnTo>
                    <a:pt x="256016" y="876458"/>
                  </a:lnTo>
                  <a:lnTo>
                    <a:pt x="266085" y="826295"/>
                  </a:lnTo>
                  <a:lnTo>
                    <a:pt x="277933" y="776358"/>
                  </a:lnTo>
                  <a:lnTo>
                    <a:pt x="291558" y="726743"/>
                  </a:lnTo>
                  <a:lnTo>
                    <a:pt x="306958" y="677545"/>
                  </a:lnTo>
                  <a:lnTo>
                    <a:pt x="486156" y="653034"/>
                  </a:lnTo>
                  <a:lnTo>
                    <a:pt x="374777" y="511556"/>
                  </a:lnTo>
                  <a:lnTo>
                    <a:pt x="398095" y="464989"/>
                  </a:lnTo>
                  <a:lnTo>
                    <a:pt x="423189" y="419226"/>
                  </a:lnTo>
                  <a:lnTo>
                    <a:pt x="450060" y="374297"/>
                  </a:lnTo>
                  <a:lnTo>
                    <a:pt x="478710" y="330231"/>
                  </a:lnTo>
                  <a:lnTo>
                    <a:pt x="509140" y="287058"/>
                  </a:lnTo>
                  <a:lnTo>
                    <a:pt x="541351" y="244808"/>
                  </a:lnTo>
                  <a:lnTo>
                    <a:pt x="575345" y="203510"/>
                  </a:lnTo>
                  <a:lnTo>
                    <a:pt x="611123" y="163195"/>
                  </a:lnTo>
                  <a:lnTo>
                    <a:pt x="44818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24555" y="3902964"/>
              <a:ext cx="611505" cy="1079500"/>
            </a:xfrm>
            <a:custGeom>
              <a:avLst/>
              <a:gdLst/>
              <a:ahLst/>
              <a:cxnLst/>
              <a:rect l="l" t="t" r="r" b="b"/>
              <a:pathLst>
                <a:path w="611504" h="1079500">
                  <a:moveTo>
                    <a:pt x="233552" y="0"/>
                  </a:moveTo>
                  <a:lnTo>
                    <a:pt x="0" y="0"/>
                  </a:lnTo>
                  <a:lnTo>
                    <a:pt x="2405" y="48557"/>
                  </a:lnTo>
                  <a:lnTo>
                    <a:pt x="6225" y="97053"/>
                  </a:lnTo>
                  <a:lnTo>
                    <a:pt x="11460" y="145453"/>
                  </a:lnTo>
                  <a:lnTo>
                    <a:pt x="18108" y="193722"/>
                  </a:lnTo>
                  <a:lnTo>
                    <a:pt x="26171" y="241827"/>
                  </a:lnTo>
                  <a:lnTo>
                    <a:pt x="35649" y="289732"/>
                  </a:lnTo>
                  <a:lnTo>
                    <a:pt x="46541" y="337405"/>
                  </a:lnTo>
                  <a:lnTo>
                    <a:pt x="58848" y="384810"/>
                  </a:lnTo>
                  <a:lnTo>
                    <a:pt x="72569" y="431913"/>
                  </a:lnTo>
                  <a:lnTo>
                    <a:pt x="87705" y="478680"/>
                  </a:lnTo>
                  <a:lnTo>
                    <a:pt x="104256" y="525078"/>
                  </a:lnTo>
                  <a:lnTo>
                    <a:pt x="122221" y="571071"/>
                  </a:lnTo>
                  <a:lnTo>
                    <a:pt x="141602" y="616625"/>
                  </a:lnTo>
                  <a:lnTo>
                    <a:pt x="162397" y="661707"/>
                  </a:lnTo>
                  <a:lnTo>
                    <a:pt x="184607" y="706282"/>
                  </a:lnTo>
                  <a:lnTo>
                    <a:pt x="208232" y="750316"/>
                  </a:lnTo>
                  <a:lnTo>
                    <a:pt x="233273" y="793774"/>
                  </a:lnTo>
                  <a:lnTo>
                    <a:pt x="259728" y="836622"/>
                  </a:lnTo>
                  <a:lnTo>
                    <a:pt x="287599" y="878826"/>
                  </a:lnTo>
                  <a:lnTo>
                    <a:pt x="316885" y="920353"/>
                  </a:lnTo>
                  <a:lnTo>
                    <a:pt x="347586" y="961167"/>
                  </a:lnTo>
                  <a:lnTo>
                    <a:pt x="379703" y="1001234"/>
                  </a:lnTo>
                  <a:lnTo>
                    <a:pt x="413235" y="1040520"/>
                  </a:lnTo>
                  <a:lnTo>
                    <a:pt x="448182" y="1078992"/>
                  </a:lnTo>
                  <a:lnTo>
                    <a:pt x="611123" y="915924"/>
                  </a:lnTo>
                  <a:lnTo>
                    <a:pt x="577262" y="876938"/>
                  </a:lnTo>
                  <a:lnTo>
                    <a:pt x="544927" y="837376"/>
                  </a:lnTo>
                  <a:lnTo>
                    <a:pt x="514118" y="797174"/>
                  </a:lnTo>
                  <a:lnTo>
                    <a:pt x="484838" y="756269"/>
                  </a:lnTo>
                  <a:lnTo>
                    <a:pt x="457088" y="714595"/>
                  </a:lnTo>
                  <a:lnTo>
                    <a:pt x="430869" y="672089"/>
                  </a:lnTo>
                  <a:lnTo>
                    <a:pt x="406183" y="628688"/>
                  </a:lnTo>
                  <a:lnTo>
                    <a:pt x="383031" y="584327"/>
                  </a:lnTo>
                  <a:lnTo>
                    <a:pt x="494283" y="437515"/>
                  </a:lnTo>
                  <a:lnTo>
                    <a:pt x="312293" y="415798"/>
                  </a:lnTo>
                  <a:lnTo>
                    <a:pt x="295131" y="364713"/>
                  </a:lnTo>
                  <a:lnTo>
                    <a:pt x="280183" y="313378"/>
                  </a:lnTo>
                  <a:lnTo>
                    <a:pt x="267387" y="261789"/>
                  </a:lnTo>
                  <a:lnTo>
                    <a:pt x="256682" y="209946"/>
                  </a:lnTo>
                  <a:lnTo>
                    <a:pt x="248007" y="157847"/>
                  </a:lnTo>
                  <a:lnTo>
                    <a:pt x="241301" y="105491"/>
                  </a:lnTo>
                  <a:lnTo>
                    <a:pt x="236504" y="52875"/>
                  </a:lnTo>
                  <a:lnTo>
                    <a:pt x="233552" y="0"/>
                  </a:lnTo>
                  <a:close/>
                </a:path>
              </a:pathLst>
            </a:custGeom>
            <a:solidFill>
              <a:srgbClr val="2A92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1092" y="1075944"/>
              <a:ext cx="1877568" cy="158191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442715" y="2203704"/>
              <a:ext cx="1079500" cy="611505"/>
            </a:xfrm>
            <a:custGeom>
              <a:avLst/>
              <a:gdLst/>
              <a:ahLst/>
              <a:cxnLst/>
              <a:rect l="l" t="t" r="r" b="b"/>
              <a:pathLst>
                <a:path w="1079500" h="611505">
                  <a:moveTo>
                    <a:pt x="1078992" y="0"/>
                  </a:moveTo>
                  <a:lnTo>
                    <a:pt x="1030434" y="2086"/>
                  </a:lnTo>
                  <a:lnTo>
                    <a:pt x="981938" y="5612"/>
                  </a:lnTo>
                  <a:lnTo>
                    <a:pt x="933538" y="10579"/>
                  </a:lnTo>
                  <a:lnTo>
                    <a:pt x="885269" y="16984"/>
                  </a:lnTo>
                  <a:lnTo>
                    <a:pt x="837164" y="24826"/>
                  </a:lnTo>
                  <a:lnTo>
                    <a:pt x="789259" y="34105"/>
                  </a:lnTo>
                  <a:lnTo>
                    <a:pt x="741586" y="44819"/>
                  </a:lnTo>
                  <a:lnTo>
                    <a:pt x="694181" y="56966"/>
                  </a:lnTo>
                  <a:lnTo>
                    <a:pt x="647078" y="70546"/>
                  </a:lnTo>
                  <a:lnTo>
                    <a:pt x="600311" y="85558"/>
                  </a:lnTo>
                  <a:lnTo>
                    <a:pt x="553913" y="102000"/>
                  </a:lnTo>
                  <a:lnTo>
                    <a:pt x="507920" y="119872"/>
                  </a:lnTo>
                  <a:lnTo>
                    <a:pt x="462366" y="139171"/>
                  </a:lnTo>
                  <a:lnTo>
                    <a:pt x="417284" y="159898"/>
                  </a:lnTo>
                  <a:lnTo>
                    <a:pt x="372709" y="182050"/>
                  </a:lnTo>
                  <a:lnTo>
                    <a:pt x="328675" y="205627"/>
                  </a:lnTo>
                  <a:lnTo>
                    <a:pt x="285217" y="230627"/>
                  </a:lnTo>
                  <a:lnTo>
                    <a:pt x="242369" y="257049"/>
                  </a:lnTo>
                  <a:lnTo>
                    <a:pt x="200165" y="284893"/>
                  </a:lnTo>
                  <a:lnTo>
                    <a:pt x="158638" y="314157"/>
                  </a:lnTo>
                  <a:lnTo>
                    <a:pt x="117824" y="344839"/>
                  </a:lnTo>
                  <a:lnTo>
                    <a:pt x="77757" y="376940"/>
                  </a:lnTo>
                  <a:lnTo>
                    <a:pt x="38471" y="410456"/>
                  </a:lnTo>
                  <a:lnTo>
                    <a:pt x="0" y="445388"/>
                  </a:lnTo>
                  <a:lnTo>
                    <a:pt x="163068" y="611124"/>
                  </a:lnTo>
                  <a:lnTo>
                    <a:pt x="202288" y="576226"/>
                  </a:lnTo>
                  <a:lnTo>
                    <a:pt x="242468" y="542895"/>
                  </a:lnTo>
                  <a:lnTo>
                    <a:pt x="283545" y="511162"/>
                  </a:lnTo>
                  <a:lnTo>
                    <a:pt x="325453" y="481060"/>
                  </a:lnTo>
                  <a:lnTo>
                    <a:pt x="368129" y="452618"/>
                  </a:lnTo>
                  <a:lnTo>
                    <a:pt x="411509" y="425868"/>
                  </a:lnTo>
                  <a:lnTo>
                    <a:pt x="455529" y="400842"/>
                  </a:lnTo>
                  <a:lnTo>
                    <a:pt x="500125" y="377571"/>
                  </a:lnTo>
                  <a:lnTo>
                    <a:pt x="641476" y="483488"/>
                  </a:lnTo>
                  <a:lnTo>
                    <a:pt x="660400" y="309625"/>
                  </a:lnTo>
                  <a:lnTo>
                    <a:pt x="711604" y="293345"/>
                  </a:lnTo>
                  <a:lnTo>
                    <a:pt x="763256" y="279058"/>
                  </a:lnTo>
                  <a:lnTo>
                    <a:pt x="815292" y="266736"/>
                  </a:lnTo>
                  <a:lnTo>
                    <a:pt x="867648" y="256349"/>
                  </a:lnTo>
                  <a:lnTo>
                    <a:pt x="920260" y="247867"/>
                  </a:lnTo>
                  <a:lnTo>
                    <a:pt x="973064" y="241260"/>
                  </a:lnTo>
                  <a:lnTo>
                    <a:pt x="1025996" y="236498"/>
                  </a:lnTo>
                  <a:lnTo>
                    <a:pt x="1078992" y="233553"/>
                  </a:lnTo>
                  <a:lnTo>
                    <a:pt x="1078992" y="0"/>
                  </a:lnTo>
                  <a:close/>
                </a:path>
              </a:pathLst>
            </a:custGeom>
            <a:solidFill>
              <a:srgbClr val="005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22164" y="1823211"/>
              <a:ext cx="447040" cy="345440"/>
            </a:xfrm>
            <a:custGeom>
              <a:avLst/>
              <a:gdLst/>
              <a:ahLst/>
              <a:cxnLst/>
              <a:rect l="l" t="t" r="r" b="b"/>
              <a:pathLst>
                <a:path w="447039" h="345439">
                  <a:moveTo>
                    <a:pt x="285623" y="0"/>
                  </a:moveTo>
                  <a:lnTo>
                    <a:pt x="39370" y="34289"/>
                  </a:lnTo>
                  <a:lnTo>
                    <a:pt x="36575" y="34289"/>
                  </a:lnTo>
                  <a:lnTo>
                    <a:pt x="35051" y="35560"/>
                  </a:lnTo>
                  <a:lnTo>
                    <a:pt x="33400" y="36829"/>
                  </a:lnTo>
                  <a:lnTo>
                    <a:pt x="31623" y="36829"/>
                  </a:lnTo>
                  <a:lnTo>
                    <a:pt x="29590" y="38100"/>
                  </a:lnTo>
                  <a:lnTo>
                    <a:pt x="27686" y="39369"/>
                  </a:lnTo>
                  <a:lnTo>
                    <a:pt x="25653" y="41910"/>
                  </a:lnTo>
                  <a:lnTo>
                    <a:pt x="23622" y="43179"/>
                  </a:lnTo>
                  <a:lnTo>
                    <a:pt x="21589" y="45719"/>
                  </a:lnTo>
                  <a:lnTo>
                    <a:pt x="19938" y="49529"/>
                  </a:lnTo>
                  <a:lnTo>
                    <a:pt x="18161" y="52069"/>
                  </a:lnTo>
                  <a:lnTo>
                    <a:pt x="13588" y="74929"/>
                  </a:lnTo>
                  <a:lnTo>
                    <a:pt x="13792" y="80010"/>
                  </a:lnTo>
                  <a:lnTo>
                    <a:pt x="14224" y="87629"/>
                  </a:lnTo>
                  <a:lnTo>
                    <a:pt x="14986" y="93979"/>
                  </a:lnTo>
                  <a:lnTo>
                    <a:pt x="16001" y="97789"/>
                  </a:lnTo>
                  <a:lnTo>
                    <a:pt x="17272" y="102869"/>
                  </a:lnTo>
                  <a:lnTo>
                    <a:pt x="18669" y="106679"/>
                  </a:lnTo>
                  <a:lnTo>
                    <a:pt x="21971" y="114300"/>
                  </a:lnTo>
                  <a:lnTo>
                    <a:pt x="25526" y="119379"/>
                  </a:lnTo>
                  <a:lnTo>
                    <a:pt x="27177" y="120650"/>
                  </a:lnTo>
                  <a:lnTo>
                    <a:pt x="29083" y="123189"/>
                  </a:lnTo>
                  <a:lnTo>
                    <a:pt x="8762" y="128269"/>
                  </a:lnTo>
                  <a:lnTo>
                    <a:pt x="7493" y="130810"/>
                  </a:lnTo>
                  <a:lnTo>
                    <a:pt x="6985" y="132079"/>
                  </a:lnTo>
                  <a:lnTo>
                    <a:pt x="7238" y="134619"/>
                  </a:lnTo>
                  <a:lnTo>
                    <a:pt x="8255" y="135889"/>
                  </a:lnTo>
                  <a:lnTo>
                    <a:pt x="9651" y="137160"/>
                  </a:lnTo>
                  <a:lnTo>
                    <a:pt x="11811" y="138429"/>
                  </a:lnTo>
                  <a:lnTo>
                    <a:pt x="14477" y="140969"/>
                  </a:lnTo>
                  <a:lnTo>
                    <a:pt x="17399" y="142239"/>
                  </a:lnTo>
                  <a:lnTo>
                    <a:pt x="20700" y="142239"/>
                  </a:lnTo>
                  <a:lnTo>
                    <a:pt x="21209" y="143510"/>
                  </a:lnTo>
                  <a:lnTo>
                    <a:pt x="24002" y="144779"/>
                  </a:lnTo>
                  <a:lnTo>
                    <a:pt x="26415" y="147319"/>
                  </a:lnTo>
                  <a:lnTo>
                    <a:pt x="28066" y="151129"/>
                  </a:lnTo>
                  <a:lnTo>
                    <a:pt x="29590" y="153669"/>
                  </a:lnTo>
                  <a:lnTo>
                    <a:pt x="32512" y="180339"/>
                  </a:lnTo>
                  <a:lnTo>
                    <a:pt x="32003" y="187960"/>
                  </a:lnTo>
                  <a:lnTo>
                    <a:pt x="25526" y="189229"/>
                  </a:lnTo>
                  <a:lnTo>
                    <a:pt x="20065" y="191769"/>
                  </a:lnTo>
                  <a:lnTo>
                    <a:pt x="1143" y="200660"/>
                  </a:lnTo>
                  <a:lnTo>
                    <a:pt x="381" y="200660"/>
                  </a:lnTo>
                  <a:lnTo>
                    <a:pt x="0" y="201929"/>
                  </a:lnTo>
                  <a:lnTo>
                    <a:pt x="253" y="203200"/>
                  </a:lnTo>
                  <a:lnTo>
                    <a:pt x="508" y="203200"/>
                  </a:lnTo>
                  <a:lnTo>
                    <a:pt x="1015" y="204469"/>
                  </a:lnTo>
                  <a:lnTo>
                    <a:pt x="2921" y="204469"/>
                  </a:lnTo>
                  <a:lnTo>
                    <a:pt x="12826" y="207010"/>
                  </a:lnTo>
                  <a:lnTo>
                    <a:pt x="10922" y="208279"/>
                  </a:lnTo>
                  <a:lnTo>
                    <a:pt x="8889" y="210819"/>
                  </a:lnTo>
                  <a:lnTo>
                    <a:pt x="126" y="247650"/>
                  </a:lnTo>
                  <a:lnTo>
                    <a:pt x="635" y="254000"/>
                  </a:lnTo>
                  <a:lnTo>
                    <a:pt x="9016" y="280669"/>
                  </a:lnTo>
                  <a:lnTo>
                    <a:pt x="11049" y="284479"/>
                  </a:lnTo>
                  <a:lnTo>
                    <a:pt x="12953" y="285750"/>
                  </a:lnTo>
                  <a:lnTo>
                    <a:pt x="14859" y="288289"/>
                  </a:lnTo>
                  <a:lnTo>
                    <a:pt x="16763" y="289560"/>
                  </a:lnTo>
                  <a:lnTo>
                    <a:pt x="20320" y="292100"/>
                  </a:lnTo>
                  <a:lnTo>
                    <a:pt x="21716" y="293369"/>
                  </a:lnTo>
                  <a:lnTo>
                    <a:pt x="24257" y="293369"/>
                  </a:lnTo>
                  <a:lnTo>
                    <a:pt x="25653" y="294639"/>
                  </a:lnTo>
                  <a:lnTo>
                    <a:pt x="25781" y="294639"/>
                  </a:lnTo>
                  <a:lnTo>
                    <a:pt x="186944" y="345439"/>
                  </a:lnTo>
                  <a:lnTo>
                    <a:pt x="284226" y="322579"/>
                  </a:lnTo>
                  <a:lnTo>
                    <a:pt x="187451" y="322579"/>
                  </a:lnTo>
                  <a:lnTo>
                    <a:pt x="31114" y="279400"/>
                  </a:lnTo>
                  <a:lnTo>
                    <a:pt x="28321" y="279400"/>
                  </a:lnTo>
                  <a:lnTo>
                    <a:pt x="27305" y="278129"/>
                  </a:lnTo>
                  <a:lnTo>
                    <a:pt x="26288" y="278129"/>
                  </a:lnTo>
                  <a:lnTo>
                    <a:pt x="25019" y="276860"/>
                  </a:lnTo>
                  <a:lnTo>
                    <a:pt x="23495" y="275589"/>
                  </a:lnTo>
                  <a:lnTo>
                    <a:pt x="22098" y="274319"/>
                  </a:lnTo>
                  <a:lnTo>
                    <a:pt x="14198" y="247650"/>
                  </a:lnTo>
                  <a:lnTo>
                    <a:pt x="14224" y="238760"/>
                  </a:lnTo>
                  <a:lnTo>
                    <a:pt x="24257" y="218439"/>
                  </a:lnTo>
                  <a:lnTo>
                    <a:pt x="149947" y="218439"/>
                  </a:lnTo>
                  <a:lnTo>
                    <a:pt x="57658" y="195579"/>
                  </a:lnTo>
                  <a:lnTo>
                    <a:pt x="40005" y="191769"/>
                  </a:lnTo>
                  <a:lnTo>
                    <a:pt x="40512" y="189229"/>
                  </a:lnTo>
                  <a:lnTo>
                    <a:pt x="40894" y="185419"/>
                  </a:lnTo>
                  <a:lnTo>
                    <a:pt x="41148" y="181610"/>
                  </a:lnTo>
                  <a:lnTo>
                    <a:pt x="41338" y="177800"/>
                  </a:lnTo>
                  <a:lnTo>
                    <a:pt x="41401" y="171450"/>
                  </a:lnTo>
                  <a:lnTo>
                    <a:pt x="41021" y="166369"/>
                  </a:lnTo>
                  <a:lnTo>
                    <a:pt x="40512" y="161289"/>
                  </a:lnTo>
                  <a:lnTo>
                    <a:pt x="39370" y="156210"/>
                  </a:lnTo>
                  <a:lnTo>
                    <a:pt x="37846" y="151129"/>
                  </a:lnTo>
                  <a:lnTo>
                    <a:pt x="35560" y="146050"/>
                  </a:lnTo>
                  <a:lnTo>
                    <a:pt x="160424" y="146050"/>
                  </a:lnTo>
                  <a:lnTo>
                    <a:pt x="52450" y="115569"/>
                  </a:lnTo>
                  <a:lnTo>
                    <a:pt x="44576" y="113029"/>
                  </a:lnTo>
                  <a:lnTo>
                    <a:pt x="40894" y="113029"/>
                  </a:lnTo>
                  <a:lnTo>
                    <a:pt x="39750" y="111760"/>
                  </a:lnTo>
                  <a:lnTo>
                    <a:pt x="38353" y="110489"/>
                  </a:lnTo>
                  <a:lnTo>
                    <a:pt x="37084" y="110489"/>
                  </a:lnTo>
                  <a:lnTo>
                    <a:pt x="35560" y="109219"/>
                  </a:lnTo>
                  <a:lnTo>
                    <a:pt x="32765" y="104139"/>
                  </a:lnTo>
                  <a:lnTo>
                    <a:pt x="31496" y="101600"/>
                  </a:lnTo>
                  <a:lnTo>
                    <a:pt x="30225" y="97789"/>
                  </a:lnTo>
                  <a:lnTo>
                    <a:pt x="29337" y="95250"/>
                  </a:lnTo>
                  <a:lnTo>
                    <a:pt x="28448" y="90169"/>
                  </a:lnTo>
                  <a:lnTo>
                    <a:pt x="27559" y="81279"/>
                  </a:lnTo>
                  <a:lnTo>
                    <a:pt x="27482" y="78739"/>
                  </a:lnTo>
                  <a:lnTo>
                    <a:pt x="27686" y="73660"/>
                  </a:lnTo>
                  <a:lnTo>
                    <a:pt x="35687" y="53339"/>
                  </a:lnTo>
                  <a:lnTo>
                    <a:pt x="37846" y="53339"/>
                  </a:lnTo>
                  <a:lnTo>
                    <a:pt x="39750" y="52069"/>
                  </a:lnTo>
                  <a:lnTo>
                    <a:pt x="438912" y="52069"/>
                  </a:lnTo>
                  <a:lnTo>
                    <a:pt x="439420" y="50800"/>
                  </a:lnTo>
                  <a:lnTo>
                    <a:pt x="439674" y="49529"/>
                  </a:lnTo>
                  <a:lnTo>
                    <a:pt x="439038" y="46989"/>
                  </a:lnTo>
                  <a:lnTo>
                    <a:pt x="437641" y="45719"/>
                  </a:lnTo>
                  <a:lnTo>
                    <a:pt x="285623" y="0"/>
                  </a:lnTo>
                  <a:close/>
                </a:path>
                <a:path w="447039" h="345439">
                  <a:moveTo>
                    <a:pt x="149947" y="218439"/>
                  </a:moveTo>
                  <a:lnTo>
                    <a:pt x="29972" y="218439"/>
                  </a:lnTo>
                  <a:lnTo>
                    <a:pt x="189102" y="269239"/>
                  </a:lnTo>
                  <a:lnTo>
                    <a:pt x="187451" y="322579"/>
                  </a:lnTo>
                  <a:lnTo>
                    <a:pt x="196087" y="322579"/>
                  </a:lnTo>
                  <a:lnTo>
                    <a:pt x="197612" y="270510"/>
                  </a:lnTo>
                  <a:lnTo>
                    <a:pt x="239902" y="261619"/>
                  </a:lnTo>
                  <a:lnTo>
                    <a:pt x="249872" y="261619"/>
                  </a:lnTo>
                  <a:lnTo>
                    <a:pt x="269239" y="255269"/>
                  </a:lnTo>
                  <a:lnTo>
                    <a:pt x="346125" y="240029"/>
                  </a:lnTo>
                  <a:lnTo>
                    <a:pt x="237109" y="240029"/>
                  </a:lnTo>
                  <a:lnTo>
                    <a:pt x="149947" y="218439"/>
                  </a:lnTo>
                  <a:close/>
                </a:path>
                <a:path w="447039" h="345439">
                  <a:moveTo>
                    <a:pt x="407860" y="229869"/>
                  </a:moveTo>
                  <a:lnTo>
                    <a:pt x="397383" y="229869"/>
                  </a:lnTo>
                  <a:lnTo>
                    <a:pt x="395224" y="233679"/>
                  </a:lnTo>
                  <a:lnTo>
                    <a:pt x="391613" y="260350"/>
                  </a:lnTo>
                  <a:lnTo>
                    <a:pt x="392049" y="267969"/>
                  </a:lnTo>
                  <a:lnTo>
                    <a:pt x="392557" y="271779"/>
                  </a:lnTo>
                  <a:lnTo>
                    <a:pt x="392938" y="274319"/>
                  </a:lnTo>
                  <a:lnTo>
                    <a:pt x="196087" y="322579"/>
                  </a:lnTo>
                  <a:lnTo>
                    <a:pt x="284226" y="322579"/>
                  </a:lnTo>
                  <a:lnTo>
                    <a:pt x="430149" y="288289"/>
                  </a:lnTo>
                  <a:lnTo>
                    <a:pt x="430530" y="287019"/>
                  </a:lnTo>
                  <a:lnTo>
                    <a:pt x="432435" y="287019"/>
                  </a:lnTo>
                  <a:lnTo>
                    <a:pt x="432688" y="285750"/>
                  </a:lnTo>
                  <a:lnTo>
                    <a:pt x="432943" y="285750"/>
                  </a:lnTo>
                  <a:lnTo>
                    <a:pt x="432943" y="284479"/>
                  </a:lnTo>
                  <a:lnTo>
                    <a:pt x="432562" y="284479"/>
                  </a:lnTo>
                  <a:lnTo>
                    <a:pt x="431038" y="281939"/>
                  </a:lnTo>
                  <a:lnTo>
                    <a:pt x="427355" y="279400"/>
                  </a:lnTo>
                  <a:lnTo>
                    <a:pt x="424814" y="279400"/>
                  </a:lnTo>
                  <a:lnTo>
                    <a:pt x="421513" y="278129"/>
                  </a:lnTo>
                  <a:lnTo>
                    <a:pt x="417575" y="275589"/>
                  </a:lnTo>
                  <a:lnTo>
                    <a:pt x="413003" y="274319"/>
                  </a:lnTo>
                  <a:lnTo>
                    <a:pt x="407543" y="273050"/>
                  </a:lnTo>
                  <a:lnTo>
                    <a:pt x="401193" y="270510"/>
                  </a:lnTo>
                  <a:lnTo>
                    <a:pt x="400685" y="267969"/>
                  </a:lnTo>
                  <a:lnTo>
                    <a:pt x="400515" y="265429"/>
                  </a:lnTo>
                  <a:lnTo>
                    <a:pt x="400388" y="262889"/>
                  </a:lnTo>
                  <a:lnTo>
                    <a:pt x="400515" y="251460"/>
                  </a:lnTo>
                  <a:lnTo>
                    <a:pt x="406781" y="231139"/>
                  </a:lnTo>
                  <a:lnTo>
                    <a:pt x="407860" y="229869"/>
                  </a:lnTo>
                  <a:close/>
                </a:path>
                <a:path w="447039" h="345439">
                  <a:moveTo>
                    <a:pt x="249872" y="261619"/>
                  </a:moveTo>
                  <a:lnTo>
                    <a:pt x="239902" y="261619"/>
                  </a:lnTo>
                  <a:lnTo>
                    <a:pt x="245999" y="262889"/>
                  </a:lnTo>
                  <a:lnTo>
                    <a:pt x="249872" y="261619"/>
                  </a:lnTo>
                  <a:close/>
                </a:path>
                <a:path w="447039" h="345439">
                  <a:moveTo>
                    <a:pt x="160424" y="146050"/>
                  </a:moveTo>
                  <a:lnTo>
                    <a:pt x="35560" y="146050"/>
                  </a:lnTo>
                  <a:lnTo>
                    <a:pt x="56134" y="151129"/>
                  </a:lnTo>
                  <a:lnTo>
                    <a:pt x="188975" y="177800"/>
                  </a:lnTo>
                  <a:lnTo>
                    <a:pt x="200533" y="180339"/>
                  </a:lnTo>
                  <a:lnTo>
                    <a:pt x="235203" y="186689"/>
                  </a:lnTo>
                  <a:lnTo>
                    <a:pt x="237109" y="240029"/>
                  </a:lnTo>
                  <a:lnTo>
                    <a:pt x="245618" y="240029"/>
                  </a:lnTo>
                  <a:lnTo>
                    <a:pt x="243839" y="186689"/>
                  </a:lnTo>
                  <a:lnTo>
                    <a:pt x="290322" y="171450"/>
                  </a:lnTo>
                  <a:lnTo>
                    <a:pt x="334477" y="157479"/>
                  </a:lnTo>
                  <a:lnTo>
                    <a:pt x="200913" y="157479"/>
                  </a:lnTo>
                  <a:lnTo>
                    <a:pt x="160424" y="146050"/>
                  </a:lnTo>
                  <a:close/>
                </a:path>
                <a:path w="447039" h="345439">
                  <a:moveTo>
                    <a:pt x="428371" y="134619"/>
                  </a:moveTo>
                  <a:lnTo>
                    <a:pt x="405384" y="134619"/>
                  </a:lnTo>
                  <a:lnTo>
                    <a:pt x="407162" y="135889"/>
                  </a:lnTo>
                  <a:lnTo>
                    <a:pt x="408939" y="135889"/>
                  </a:lnTo>
                  <a:lnTo>
                    <a:pt x="411099" y="137160"/>
                  </a:lnTo>
                  <a:lnTo>
                    <a:pt x="413003" y="138429"/>
                  </a:lnTo>
                  <a:lnTo>
                    <a:pt x="414782" y="140969"/>
                  </a:lnTo>
                  <a:lnTo>
                    <a:pt x="416306" y="144779"/>
                  </a:lnTo>
                  <a:lnTo>
                    <a:pt x="417575" y="147319"/>
                  </a:lnTo>
                  <a:lnTo>
                    <a:pt x="418464" y="152400"/>
                  </a:lnTo>
                  <a:lnTo>
                    <a:pt x="418846" y="156210"/>
                  </a:lnTo>
                  <a:lnTo>
                    <a:pt x="418846" y="165100"/>
                  </a:lnTo>
                  <a:lnTo>
                    <a:pt x="412496" y="189229"/>
                  </a:lnTo>
                  <a:lnTo>
                    <a:pt x="410972" y="191769"/>
                  </a:lnTo>
                  <a:lnTo>
                    <a:pt x="408177" y="194310"/>
                  </a:lnTo>
                  <a:lnTo>
                    <a:pt x="406908" y="195579"/>
                  </a:lnTo>
                  <a:lnTo>
                    <a:pt x="403225" y="195579"/>
                  </a:lnTo>
                  <a:lnTo>
                    <a:pt x="402971" y="196850"/>
                  </a:lnTo>
                  <a:lnTo>
                    <a:pt x="401955" y="196850"/>
                  </a:lnTo>
                  <a:lnTo>
                    <a:pt x="387096" y="200660"/>
                  </a:lnTo>
                  <a:lnTo>
                    <a:pt x="245618" y="240029"/>
                  </a:lnTo>
                  <a:lnTo>
                    <a:pt x="346125" y="240029"/>
                  </a:lnTo>
                  <a:lnTo>
                    <a:pt x="397383" y="229869"/>
                  </a:lnTo>
                  <a:lnTo>
                    <a:pt x="407860" y="229869"/>
                  </a:lnTo>
                  <a:lnTo>
                    <a:pt x="408939" y="228600"/>
                  </a:lnTo>
                  <a:lnTo>
                    <a:pt x="411734" y="226060"/>
                  </a:lnTo>
                  <a:lnTo>
                    <a:pt x="412369" y="226060"/>
                  </a:lnTo>
                  <a:lnTo>
                    <a:pt x="415544" y="224789"/>
                  </a:lnTo>
                  <a:lnTo>
                    <a:pt x="418591" y="223519"/>
                  </a:lnTo>
                  <a:lnTo>
                    <a:pt x="421132" y="222250"/>
                  </a:lnTo>
                  <a:lnTo>
                    <a:pt x="423290" y="220979"/>
                  </a:lnTo>
                  <a:lnTo>
                    <a:pt x="424814" y="218439"/>
                  </a:lnTo>
                  <a:lnTo>
                    <a:pt x="425831" y="217169"/>
                  </a:lnTo>
                  <a:lnTo>
                    <a:pt x="425958" y="215900"/>
                  </a:lnTo>
                  <a:lnTo>
                    <a:pt x="425576" y="213360"/>
                  </a:lnTo>
                  <a:lnTo>
                    <a:pt x="424180" y="212089"/>
                  </a:lnTo>
                  <a:lnTo>
                    <a:pt x="413512" y="208279"/>
                  </a:lnTo>
                  <a:lnTo>
                    <a:pt x="418846" y="204469"/>
                  </a:lnTo>
                  <a:lnTo>
                    <a:pt x="422528" y="200660"/>
                  </a:lnTo>
                  <a:lnTo>
                    <a:pt x="424307" y="196850"/>
                  </a:lnTo>
                  <a:lnTo>
                    <a:pt x="425958" y="194310"/>
                  </a:lnTo>
                  <a:lnTo>
                    <a:pt x="432892" y="161289"/>
                  </a:lnTo>
                  <a:lnTo>
                    <a:pt x="432841" y="156210"/>
                  </a:lnTo>
                  <a:lnTo>
                    <a:pt x="432688" y="152400"/>
                  </a:lnTo>
                  <a:lnTo>
                    <a:pt x="431926" y="147319"/>
                  </a:lnTo>
                  <a:lnTo>
                    <a:pt x="431164" y="143510"/>
                  </a:lnTo>
                  <a:lnTo>
                    <a:pt x="429895" y="138429"/>
                  </a:lnTo>
                  <a:lnTo>
                    <a:pt x="428371" y="134619"/>
                  </a:lnTo>
                  <a:close/>
                </a:path>
                <a:path w="447039" h="345439">
                  <a:moveTo>
                    <a:pt x="438912" y="52069"/>
                  </a:moveTo>
                  <a:lnTo>
                    <a:pt x="43687" y="52069"/>
                  </a:lnTo>
                  <a:lnTo>
                    <a:pt x="149860" y="86360"/>
                  </a:lnTo>
                  <a:lnTo>
                    <a:pt x="202691" y="104139"/>
                  </a:lnTo>
                  <a:lnTo>
                    <a:pt x="200913" y="157479"/>
                  </a:lnTo>
                  <a:lnTo>
                    <a:pt x="209550" y="157479"/>
                  </a:lnTo>
                  <a:lnTo>
                    <a:pt x="211200" y="104139"/>
                  </a:lnTo>
                  <a:lnTo>
                    <a:pt x="252095" y="95250"/>
                  </a:lnTo>
                  <a:lnTo>
                    <a:pt x="390398" y="67310"/>
                  </a:lnTo>
                  <a:lnTo>
                    <a:pt x="410972" y="63500"/>
                  </a:lnTo>
                  <a:lnTo>
                    <a:pt x="421386" y="63500"/>
                  </a:lnTo>
                  <a:lnTo>
                    <a:pt x="422528" y="62229"/>
                  </a:lnTo>
                  <a:lnTo>
                    <a:pt x="425323" y="59689"/>
                  </a:lnTo>
                  <a:lnTo>
                    <a:pt x="425831" y="59689"/>
                  </a:lnTo>
                  <a:lnTo>
                    <a:pt x="429133" y="58419"/>
                  </a:lnTo>
                  <a:lnTo>
                    <a:pt x="432181" y="57150"/>
                  </a:lnTo>
                  <a:lnTo>
                    <a:pt x="434721" y="55879"/>
                  </a:lnTo>
                  <a:lnTo>
                    <a:pt x="436880" y="54610"/>
                  </a:lnTo>
                  <a:lnTo>
                    <a:pt x="438403" y="53339"/>
                  </a:lnTo>
                  <a:lnTo>
                    <a:pt x="438912" y="52069"/>
                  </a:lnTo>
                  <a:close/>
                </a:path>
                <a:path w="447039" h="345439">
                  <a:moveTo>
                    <a:pt x="421386" y="63500"/>
                  </a:moveTo>
                  <a:lnTo>
                    <a:pt x="410972" y="63500"/>
                  </a:lnTo>
                  <a:lnTo>
                    <a:pt x="408686" y="68579"/>
                  </a:lnTo>
                  <a:lnTo>
                    <a:pt x="405214" y="95250"/>
                  </a:lnTo>
                  <a:lnTo>
                    <a:pt x="405764" y="102869"/>
                  </a:lnTo>
                  <a:lnTo>
                    <a:pt x="406146" y="105410"/>
                  </a:lnTo>
                  <a:lnTo>
                    <a:pt x="406526" y="109219"/>
                  </a:lnTo>
                  <a:lnTo>
                    <a:pt x="383921" y="114300"/>
                  </a:lnTo>
                  <a:lnTo>
                    <a:pt x="209550" y="157479"/>
                  </a:lnTo>
                  <a:lnTo>
                    <a:pt x="334477" y="157479"/>
                  </a:lnTo>
                  <a:lnTo>
                    <a:pt x="402716" y="135889"/>
                  </a:lnTo>
                  <a:lnTo>
                    <a:pt x="402971" y="135889"/>
                  </a:lnTo>
                  <a:lnTo>
                    <a:pt x="403987" y="134619"/>
                  </a:lnTo>
                  <a:lnTo>
                    <a:pt x="428371" y="134619"/>
                  </a:lnTo>
                  <a:lnTo>
                    <a:pt x="424814" y="129539"/>
                  </a:lnTo>
                  <a:lnTo>
                    <a:pt x="422783" y="127000"/>
                  </a:lnTo>
                  <a:lnTo>
                    <a:pt x="443611" y="121919"/>
                  </a:lnTo>
                  <a:lnTo>
                    <a:pt x="444500" y="121919"/>
                  </a:lnTo>
                  <a:lnTo>
                    <a:pt x="445008" y="120650"/>
                  </a:lnTo>
                  <a:lnTo>
                    <a:pt x="445515" y="120650"/>
                  </a:lnTo>
                  <a:lnTo>
                    <a:pt x="446405" y="119379"/>
                  </a:lnTo>
                  <a:lnTo>
                    <a:pt x="446150" y="118110"/>
                  </a:lnTo>
                  <a:lnTo>
                    <a:pt x="445515" y="116839"/>
                  </a:lnTo>
                  <a:lnTo>
                    <a:pt x="444373" y="116839"/>
                  </a:lnTo>
                  <a:lnTo>
                    <a:pt x="442975" y="115569"/>
                  </a:lnTo>
                  <a:lnTo>
                    <a:pt x="440944" y="114300"/>
                  </a:lnTo>
                  <a:lnTo>
                    <a:pt x="438276" y="113029"/>
                  </a:lnTo>
                  <a:lnTo>
                    <a:pt x="435101" y="111760"/>
                  </a:lnTo>
                  <a:lnTo>
                    <a:pt x="431291" y="110489"/>
                  </a:lnTo>
                  <a:lnTo>
                    <a:pt x="426465" y="107950"/>
                  </a:lnTo>
                  <a:lnTo>
                    <a:pt x="421005" y="106679"/>
                  </a:lnTo>
                  <a:lnTo>
                    <a:pt x="414655" y="104139"/>
                  </a:lnTo>
                  <a:lnTo>
                    <a:pt x="414274" y="101600"/>
                  </a:lnTo>
                  <a:lnTo>
                    <a:pt x="414147" y="97789"/>
                  </a:lnTo>
                  <a:lnTo>
                    <a:pt x="413977" y="95250"/>
                  </a:lnTo>
                  <a:lnTo>
                    <a:pt x="420243" y="64769"/>
                  </a:lnTo>
                  <a:lnTo>
                    <a:pt x="421386" y="63500"/>
                  </a:lnTo>
                  <a:close/>
                </a:path>
              </a:pathLst>
            </a:custGeom>
            <a:solidFill>
              <a:srgbClr val="003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29784" y="5507482"/>
              <a:ext cx="452755" cy="410209"/>
            </a:xfrm>
            <a:custGeom>
              <a:avLst/>
              <a:gdLst/>
              <a:ahLst/>
              <a:cxnLst/>
              <a:rect l="l" t="t" r="r" b="b"/>
              <a:pathLst>
                <a:path w="452754" h="410210">
                  <a:moveTo>
                    <a:pt x="233552" y="0"/>
                  </a:moveTo>
                  <a:lnTo>
                    <a:pt x="219201" y="0"/>
                  </a:lnTo>
                  <a:lnTo>
                    <a:pt x="212089" y="1270"/>
                  </a:lnTo>
                  <a:lnTo>
                    <a:pt x="175767" y="19050"/>
                  </a:lnTo>
                  <a:lnTo>
                    <a:pt x="166496" y="30480"/>
                  </a:lnTo>
                  <a:lnTo>
                    <a:pt x="162687" y="35560"/>
                  </a:lnTo>
                  <a:lnTo>
                    <a:pt x="10032" y="300990"/>
                  </a:lnTo>
                  <a:lnTo>
                    <a:pt x="0" y="337820"/>
                  </a:lnTo>
                  <a:lnTo>
                    <a:pt x="507" y="345440"/>
                  </a:lnTo>
                  <a:lnTo>
                    <a:pt x="13842" y="379730"/>
                  </a:lnTo>
                  <a:lnTo>
                    <a:pt x="18287" y="386080"/>
                  </a:lnTo>
                  <a:lnTo>
                    <a:pt x="59436" y="410210"/>
                  </a:lnTo>
                  <a:lnTo>
                    <a:pt x="393191" y="410210"/>
                  </a:lnTo>
                  <a:lnTo>
                    <a:pt x="429640" y="391160"/>
                  </a:lnTo>
                  <a:lnTo>
                    <a:pt x="430879" y="389890"/>
                  </a:lnTo>
                  <a:lnTo>
                    <a:pt x="67437" y="389890"/>
                  </a:lnTo>
                  <a:lnTo>
                    <a:pt x="61467" y="388620"/>
                  </a:lnTo>
                  <a:lnTo>
                    <a:pt x="28320" y="363220"/>
                  </a:lnTo>
                  <a:lnTo>
                    <a:pt x="21336" y="340360"/>
                  </a:lnTo>
                  <a:lnTo>
                    <a:pt x="21336" y="334010"/>
                  </a:lnTo>
                  <a:lnTo>
                    <a:pt x="180975" y="46990"/>
                  </a:lnTo>
                  <a:lnTo>
                    <a:pt x="208279" y="24130"/>
                  </a:lnTo>
                  <a:lnTo>
                    <a:pt x="213994" y="21590"/>
                  </a:lnTo>
                  <a:lnTo>
                    <a:pt x="220090" y="20320"/>
                  </a:lnTo>
                  <a:lnTo>
                    <a:pt x="278288" y="20320"/>
                  </a:lnTo>
                  <a:lnTo>
                    <a:pt x="277113" y="19050"/>
                  </a:lnTo>
                  <a:lnTo>
                    <a:pt x="271779" y="15240"/>
                  </a:lnTo>
                  <a:lnTo>
                    <a:pt x="266064" y="11430"/>
                  </a:lnTo>
                  <a:lnTo>
                    <a:pt x="260223" y="7620"/>
                  </a:lnTo>
                  <a:lnTo>
                    <a:pt x="247395" y="2540"/>
                  </a:lnTo>
                  <a:lnTo>
                    <a:pt x="233552" y="0"/>
                  </a:lnTo>
                  <a:close/>
                </a:path>
                <a:path w="452754" h="410210">
                  <a:moveTo>
                    <a:pt x="278288" y="20320"/>
                  </a:moveTo>
                  <a:lnTo>
                    <a:pt x="232537" y="20320"/>
                  </a:lnTo>
                  <a:lnTo>
                    <a:pt x="238632" y="21590"/>
                  </a:lnTo>
                  <a:lnTo>
                    <a:pt x="244348" y="24130"/>
                  </a:lnTo>
                  <a:lnTo>
                    <a:pt x="427354" y="316230"/>
                  </a:lnTo>
                  <a:lnTo>
                    <a:pt x="431291" y="334010"/>
                  </a:lnTo>
                  <a:lnTo>
                    <a:pt x="431291" y="340360"/>
                  </a:lnTo>
                  <a:lnTo>
                    <a:pt x="412750" y="377190"/>
                  </a:lnTo>
                  <a:lnTo>
                    <a:pt x="385190" y="389890"/>
                  </a:lnTo>
                  <a:lnTo>
                    <a:pt x="430879" y="389890"/>
                  </a:lnTo>
                  <a:lnTo>
                    <a:pt x="434593" y="386080"/>
                  </a:lnTo>
                  <a:lnTo>
                    <a:pt x="438912" y="379730"/>
                  </a:lnTo>
                  <a:lnTo>
                    <a:pt x="442849" y="374650"/>
                  </a:lnTo>
                  <a:lnTo>
                    <a:pt x="452627" y="337820"/>
                  </a:lnTo>
                  <a:lnTo>
                    <a:pt x="452246" y="330200"/>
                  </a:lnTo>
                  <a:lnTo>
                    <a:pt x="290194" y="35560"/>
                  </a:lnTo>
                  <a:lnTo>
                    <a:pt x="286130" y="30480"/>
                  </a:lnTo>
                  <a:lnTo>
                    <a:pt x="281813" y="24130"/>
                  </a:lnTo>
                  <a:lnTo>
                    <a:pt x="278288" y="20320"/>
                  </a:lnTo>
                  <a:close/>
                </a:path>
                <a:path w="452754" h="410210">
                  <a:moveTo>
                    <a:pt x="232155" y="35560"/>
                  </a:moveTo>
                  <a:lnTo>
                    <a:pt x="220599" y="35560"/>
                  </a:lnTo>
                  <a:lnTo>
                    <a:pt x="215011" y="36830"/>
                  </a:lnTo>
                  <a:lnTo>
                    <a:pt x="41782" y="312420"/>
                  </a:lnTo>
                  <a:lnTo>
                    <a:pt x="35940" y="334010"/>
                  </a:lnTo>
                  <a:lnTo>
                    <a:pt x="36449" y="339090"/>
                  </a:lnTo>
                  <a:lnTo>
                    <a:pt x="57530" y="370840"/>
                  </a:lnTo>
                  <a:lnTo>
                    <a:pt x="73405" y="377190"/>
                  </a:lnTo>
                  <a:lnTo>
                    <a:pt x="379349" y="377190"/>
                  </a:lnTo>
                  <a:lnTo>
                    <a:pt x="410971" y="355600"/>
                  </a:lnTo>
                  <a:lnTo>
                    <a:pt x="416687" y="334010"/>
                  </a:lnTo>
                  <a:lnTo>
                    <a:pt x="416432" y="328930"/>
                  </a:lnTo>
                  <a:lnTo>
                    <a:pt x="221868" y="328930"/>
                  </a:lnTo>
                  <a:lnTo>
                    <a:pt x="217804" y="327660"/>
                  </a:lnTo>
                  <a:lnTo>
                    <a:pt x="213867" y="325120"/>
                  </a:lnTo>
                  <a:lnTo>
                    <a:pt x="210185" y="323850"/>
                  </a:lnTo>
                  <a:lnTo>
                    <a:pt x="207010" y="320040"/>
                  </a:lnTo>
                  <a:lnTo>
                    <a:pt x="199136" y="300990"/>
                  </a:lnTo>
                  <a:lnTo>
                    <a:pt x="199389" y="297180"/>
                  </a:lnTo>
                  <a:lnTo>
                    <a:pt x="200405" y="293370"/>
                  </a:lnTo>
                  <a:lnTo>
                    <a:pt x="202183" y="288290"/>
                  </a:lnTo>
                  <a:lnTo>
                    <a:pt x="204342" y="285750"/>
                  </a:lnTo>
                  <a:lnTo>
                    <a:pt x="207010" y="281940"/>
                  </a:lnTo>
                  <a:lnTo>
                    <a:pt x="210185" y="279400"/>
                  </a:lnTo>
                  <a:lnTo>
                    <a:pt x="213867" y="276860"/>
                  </a:lnTo>
                  <a:lnTo>
                    <a:pt x="217804" y="275590"/>
                  </a:lnTo>
                  <a:lnTo>
                    <a:pt x="221868" y="274320"/>
                  </a:lnTo>
                  <a:lnTo>
                    <a:pt x="389002" y="274320"/>
                  </a:lnTo>
                  <a:lnTo>
                    <a:pt x="375089" y="250190"/>
                  </a:lnTo>
                  <a:lnTo>
                    <a:pt x="221614" y="250190"/>
                  </a:lnTo>
                  <a:lnTo>
                    <a:pt x="217042" y="248920"/>
                  </a:lnTo>
                  <a:lnTo>
                    <a:pt x="199770" y="223520"/>
                  </a:lnTo>
                  <a:lnTo>
                    <a:pt x="199770" y="137160"/>
                  </a:lnTo>
                  <a:lnTo>
                    <a:pt x="221614" y="110490"/>
                  </a:lnTo>
                  <a:lnTo>
                    <a:pt x="294535" y="110490"/>
                  </a:lnTo>
                  <a:lnTo>
                    <a:pt x="263778" y="57150"/>
                  </a:lnTo>
                  <a:lnTo>
                    <a:pt x="237616" y="36830"/>
                  </a:lnTo>
                  <a:lnTo>
                    <a:pt x="232155" y="35560"/>
                  </a:lnTo>
                  <a:close/>
                </a:path>
                <a:path w="452754" h="410210">
                  <a:moveTo>
                    <a:pt x="389002" y="274320"/>
                  </a:moveTo>
                  <a:lnTo>
                    <a:pt x="230886" y="274320"/>
                  </a:lnTo>
                  <a:lnTo>
                    <a:pt x="234823" y="275590"/>
                  </a:lnTo>
                  <a:lnTo>
                    <a:pt x="238887" y="276860"/>
                  </a:lnTo>
                  <a:lnTo>
                    <a:pt x="242442" y="279400"/>
                  </a:lnTo>
                  <a:lnTo>
                    <a:pt x="245617" y="281940"/>
                  </a:lnTo>
                  <a:lnTo>
                    <a:pt x="248412" y="285750"/>
                  </a:lnTo>
                  <a:lnTo>
                    <a:pt x="250570" y="288290"/>
                  </a:lnTo>
                  <a:lnTo>
                    <a:pt x="252221" y="293370"/>
                  </a:lnTo>
                  <a:lnTo>
                    <a:pt x="253364" y="297180"/>
                  </a:lnTo>
                  <a:lnTo>
                    <a:pt x="253745" y="300990"/>
                  </a:lnTo>
                  <a:lnTo>
                    <a:pt x="253364" y="306070"/>
                  </a:lnTo>
                  <a:lnTo>
                    <a:pt x="252221" y="309880"/>
                  </a:lnTo>
                  <a:lnTo>
                    <a:pt x="250570" y="313690"/>
                  </a:lnTo>
                  <a:lnTo>
                    <a:pt x="248412" y="317500"/>
                  </a:lnTo>
                  <a:lnTo>
                    <a:pt x="245617" y="320040"/>
                  </a:lnTo>
                  <a:lnTo>
                    <a:pt x="242442" y="323850"/>
                  </a:lnTo>
                  <a:lnTo>
                    <a:pt x="238887" y="325120"/>
                  </a:lnTo>
                  <a:lnTo>
                    <a:pt x="234823" y="327660"/>
                  </a:lnTo>
                  <a:lnTo>
                    <a:pt x="230886" y="328930"/>
                  </a:lnTo>
                  <a:lnTo>
                    <a:pt x="416432" y="328930"/>
                  </a:lnTo>
                  <a:lnTo>
                    <a:pt x="415416" y="322580"/>
                  </a:lnTo>
                  <a:lnTo>
                    <a:pt x="413385" y="317500"/>
                  </a:lnTo>
                  <a:lnTo>
                    <a:pt x="410971" y="312420"/>
                  </a:lnTo>
                  <a:lnTo>
                    <a:pt x="389002" y="274320"/>
                  </a:lnTo>
                  <a:close/>
                </a:path>
                <a:path w="452754" h="410210">
                  <a:moveTo>
                    <a:pt x="294535" y="110490"/>
                  </a:moveTo>
                  <a:lnTo>
                    <a:pt x="231139" y="110490"/>
                  </a:lnTo>
                  <a:lnTo>
                    <a:pt x="235585" y="111760"/>
                  </a:lnTo>
                  <a:lnTo>
                    <a:pt x="239902" y="114300"/>
                  </a:lnTo>
                  <a:lnTo>
                    <a:pt x="252983" y="137160"/>
                  </a:lnTo>
                  <a:lnTo>
                    <a:pt x="252983" y="223520"/>
                  </a:lnTo>
                  <a:lnTo>
                    <a:pt x="231139" y="250190"/>
                  </a:lnTo>
                  <a:lnTo>
                    <a:pt x="375089" y="250190"/>
                  </a:lnTo>
                  <a:lnTo>
                    <a:pt x="294535" y="110490"/>
                  </a:lnTo>
                  <a:close/>
                </a:path>
              </a:pathLst>
            </a:custGeom>
            <a:solidFill>
              <a:srgbClr val="BEE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85872" y="4722876"/>
              <a:ext cx="188975" cy="18745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490216" y="4425696"/>
              <a:ext cx="363220" cy="364490"/>
            </a:xfrm>
            <a:custGeom>
              <a:avLst/>
              <a:gdLst/>
              <a:ahLst/>
              <a:cxnLst/>
              <a:rect l="l" t="t" r="r" b="b"/>
              <a:pathLst>
                <a:path w="363219" h="364489">
                  <a:moveTo>
                    <a:pt x="181228" y="0"/>
                  </a:moveTo>
                  <a:lnTo>
                    <a:pt x="143256" y="3936"/>
                  </a:lnTo>
                  <a:lnTo>
                    <a:pt x="96900" y="20954"/>
                  </a:lnTo>
                  <a:lnTo>
                    <a:pt x="57531" y="49148"/>
                  </a:lnTo>
                  <a:lnTo>
                    <a:pt x="26923" y="86613"/>
                  </a:lnTo>
                  <a:lnTo>
                    <a:pt x="7111" y="131698"/>
                  </a:lnTo>
                  <a:lnTo>
                    <a:pt x="0" y="182244"/>
                  </a:lnTo>
                  <a:lnTo>
                    <a:pt x="381" y="195198"/>
                  </a:lnTo>
                  <a:lnTo>
                    <a:pt x="10921" y="244347"/>
                  </a:lnTo>
                  <a:lnTo>
                    <a:pt x="33527" y="287527"/>
                  </a:lnTo>
                  <a:lnTo>
                    <a:pt x="66675" y="322960"/>
                  </a:lnTo>
                  <a:lnTo>
                    <a:pt x="107950" y="348741"/>
                  </a:lnTo>
                  <a:lnTo>
                    <a:pt x="155701" y="362457"/>
                  </a:lnTo>
                  <a:lnTo>
                    <a:pt x="181228" y="364235"/>
                  </a:lnTo>
                  <a:lnTo>
                    <a:pt x="194182" y="363727"/>
                  </a:lnTo>
                  <a:lnTo>
                    <a:pt x="243331" y="353313"/>
                  </a:lnTo>
                  <a:lnTo>
                    <a:pt x="286384" y="330326"/>
                  </a:lnTo>
                  <a:lnTo>
                    <a:pt x="301051" y="318642"/>
                  </a:lnTo>
                  <a:lnTo>
                    <a:pt x="181228" y="318642"/>
                  </a:lnTo>
                  <a:lnTo>
                    <a:pt x="170306" y="318134"/>
                  </a:lnTo>
                  <a:lnTo>
                    <a:pt x="128523" y="307974"/>
                  </a:lnTo>
                  <a:lnTo>
                    <a:pt x="92963" y="285749"/>
                  </a:lnTo>
                  <a:lnTo>
                    <a:pt x="65785" y="253999"/>
                  </a:lnTo>
                  <a:lnTo>
                    <a:pt x="49275" y="214883"/>
                  </a:lnTo>
                  <a:lnTo>
                    <a:pt x="45211" y="182244"/>
                  </a:lnTo>
                  <a:lnTo>
                    <a:pt x="45719" y="170941"/>
                  </a:lnTo>
                  <a:lnTo>
                    <a:pt x="56006" y="129031"/>
                  </a:lnTo>
                  <a:lnTo>
                    <a:pt x="78104" y="93344"/>
                  </a:lnTo>
                  <a:lnTo>
                    <a:pt x="109727" y="66039"/>
                  </a:lnTo>
                  <a:lnTo>
                    <a:pt x="148589" y="49529"/>
                  </a:lnTo>
                  <a:lnTo>
                    <a:pt x="181228" y="45592"/>
                  </a:lnTo>
                  <a:lnTo>
                    <a:pt x="301116" y="45592"/>
                  </a:lnTo>
                  <a:lnTo>
                    <a:pt x="296036" y="41147"/>
                  </a:lnTo>
                  <a:lnTo>
                    <a:pt x="254634" y="15493"/>
                  </a:lnTo>
                  <a:lnTo>
                    <a:pt x="207009" y="1777"/>
                  </a:lnTo>
                  <a:lnTo>
                    <a:pt x="194182" y="380"/>
                  </a:lnTo>
                  <a:lnTo>
                    <a:pt x="181228" y="0"/>
                  </a:lnTo>
                  <a:close/>
                </a:path>
                <a:path w="363219" h="364489">
                  <a:moveTo>
                    <a:pt x="301116" y="45592"/>
                  </a:moveTo>
                  <a:lnTo>
                    <a:pt x="181228" y="45592"/>
                  </a:lnTo>
                  <a:lnTo>
                    <a:pt x="192404" y="46100"/>
                  </a:lnTo>
                  <a:lnTo>
                    <a:pt x="203326" y="47370"/>
                  </a:lnTo>
                  <a:lnTo>
                    <a:pt x="243712" y="60832"/>
                  </a:lnTo>
                  <a:lnTo>
                    <a:pt x="277494" y="85597"/>
                  </a:lnTo>
                  <a:lnTo>
                    <a:pt x="302132" y="119506"/>
                  </a:lnTo>
                  <a:lnTo>
                    <a:pt x="315467" y="160019"/>
                  </a:lnTo>
                  <a:lnTo>
                    <a:pt x="317245" y="182244"/>
                  </a:lnTo>
                  <a:lnTo>
                    <a:pt x="316738" y="193166"/>
                  </a:lnTo>
                  <a:lnTo>
                    <a:pt x="306577" y="235203"/>
                  </a:lnTo>
                  <a:lnTo>
                    <a:pt x="284479" y="270890"/>
                  </a:lnTo>
                  <a:lnTo>
                    <a:pt x="252856" y="298195"/>
                  </a:lnTo>
                  <a:lnTo>
                    <a:pt x="213867" y="314705"/>
                  </a:lnTo>
                  <a:lnTo>
                    <a:pt x="181228" y="318642"/>
                  </a:lnTo>
                  <a:lnTo>
                    <a:pt x="301051" y="318642"/>
                  </a:lnTo>
                  <a:lnTo>
                    <a:pt x="329056" y="287527"/>
                  </a:lnTo>
                  <a:lnTo>
                    <a:pt x="351789" y="244347"/>
                  </a:lnTo>
                  <a:lnTo>
                    <a:pt x="362076" y="195198"/>
                  </a:lnTo>
                  <a:lnTo>
                    <a:pt x="362711" y="182244"/>
                  </a:lnTo>
                  <a:lnTo>
                    <a:pt x="362076" y="169036"/>
                  </a:lnTo>
                  <a:lnTo>
                    <a:pt x="351789" y="119887"/>
                  </a:lnTo>
                  <a:lnTo>
                    <a:pt x="329056" y="76707"/>
                  </a:lnTo>
                  <a:lnTo>
                    <a:pt x="305181" y="49148"/>
                  </a:lnTo>
                  <a:lnTo>
                    <a:pt x="301116" y="45592"/>
                  </a:lnTo>
                  <a:close/>
                </a:path>
              </a:pathLst>
            </a:custGeom>
            <a:solidFill>
              <a:srgbClr val="BEE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64892" y="4501896"/>
              <a:ext cx="106680" cy="1066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12695" y="2424683"/>
              <a:ext cx="972820" cy="10213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55111" y="1210436"/>
              <a:ext cx="1215389" cy="80949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03721" y="2085467"/>
              <a:ext cx="755033" cy="12303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043432" y="3336289"/>
              <a:ext cx="138430" cy="25400"/>
            </a:xfrm>
            <a:custGeom>
              <a:avLst/>
              <a:gdLst/>
              <a:ahLst/>
              <a:cxnLst/>
              <a:rect l="l" t="t" r="r" b="b"/>
              <a:pathLst>
                <a:path w="138429" h="25400">
                  <a:moveTo>
                    <a:pt x="138417" y="11430"/>
                  </a:moveTo>
                  <a:lnTo>
                    <a:pt x="138214" y="11430"/>
                  </a:lnTo>
                  <a:lnTo>
                    <a:pt x="138214" y="7620"/>
                  </a:lnTo>
                  <a:lnTo>
                    <a:pt x="137845" y="7620"/>
                  </a:lnTo>
                  <a:lnTo>
                    <a:pt x="137845" y="5080"/>
                  </a:lnTo>
                  <a:lnTo>
                    <a:pt x="137541" y="5080"/>
                  </a:lnTo>
                  <a:lnTo>
                    <a:pt x="137541" y="3810"/>
                  </a:lnTo>
                  <a:lnTo>
                    <a:pt x="136994" y="3810"/>
                  </a:lnTo>
                  <a:lnTo>
                    <a:pt x="136994" y="2540"/>
                  </a:lnTo>
                  <a:lnTo>
                    <a:pt x="136296" y="2540"/>
                  </a:lnTo>
                  <a:lnTo>
                    <a:pt x="136296" y="1270"/>
                  </a:lnTo>
                  <a:lnTo>
                    <a:pt x="36753" y="1270"/>
                  </a:lnTo>
                  <a:lnTo>
                    <a:pt x="36753" y="0"/>
                  </a:lnTo>
                  <a:lnTo>
                    <a:pt x="2781" y="0"/>
                  </a:lnTo>
                  <a:lnTo>
                    <a:pt x="2781" y="1270"/>
                  </a:lnTo>
                  <a:lnTo>
                    <a:pt x="1587" y="1270"/>
                  </a:lnTo>
                  <a:lnTo>
                    <a:pt x="1587" y="2540"/>
                  </a:lnTo>
                  <a:lnTo>
                    <a:pt x="1003" y="2540"/>
                  </a:lnTo>
                  <a:lnTo>
                    <a:pt x="1003" y="3810"/>
                  </a:lnTo>
                  <a:lnTo>
                    <a:pt x="749" y="3810"/>
                  </a:lnTo>
                  <a:lnTo>
                    <a:pt x="749" y="5080"/>
                  </a:lnTo>
                  <a:lnTo>
                    <a:pt x="368" y="5080"/>
                  </a:lnTo>
                  <a:lnTo>
                    <a:pt x="368" y="7620"/>
                  </a:lnTo>
                  <a:lnTo>
                    <a:pt x="152" y="7620"/>
                  </a:lnTo>
                  <a:lnTo>
                    <a:pt x="152" y="11430"/>
                  </a:lnTo>
                  <a:lnTo>
                    <a:pt x="63" y="13970"/>
                  </a:lnTo>
                  <a:lnTo>
                    <a:pt x="0" y="15240"/>
                  </a:lnTo>
                  <a:lnTo>
                    <a:pt x="88" y="17780"/>
                  </a:lnTo>
                  <a:lnTo>
                    <a:pt x="406" y="17780"/>
                  </a:lnTo>
                  <a:lnTo>
                    <a:pt x="406" y="21590"/>
                  </a:lnTo>
                  <a:lnTo>
                    <a:pt x="762" y="21590"/>
                  </a:lnTo>
                  <a:lnTo>
                    <a:pt x="762" y="22860"/>
                  </a:lnTo>
                  <a:lnTo>
                    <a:pt x="1282" y="22860"/>
                  </a:lnTo>
                  <a:lnTo>
                    <a:pt x="1282" y="24130"/>
                  </a:lnTo>
                  <a:lnTo>
                    <a:pt x="2070" y="24130"/>
                  </a:lnTo>
                  <a:lnTo>
                    <a:pt x="2070" y="25400"/>
                  </a:lnTo>
                  <a:lnTo>
                    <a:pt x="136499" y="25400"/>
                  </a:lnTo>
                  <a:lnTo>
                    <a:pt x="136499" y="24130"/>
                  </a:lnTo>
                  <a:lnTo>
                    <a:pt x="137071" y="24130"/>
                  </a:lnTo>
                  <a:lnTo>
                    <a:pt x="137071" y="22860"/>
                  </a:lnTo>
                  <a:lnTo>
                    <a:pt x="137566" y="22860"/>
                  </a:lnTo>
                  <a:lnTo>
                    <a:pt x="137566" y="21590"/>
                  </a:lnTo>
                  <a:lnTo>
                    <a:pt x="137998" y="21590"/>
                  </a:lnTo>
                  <a:lnTo>
                    <a:pt x="137998" y="17780"/>
                  </a:lnTo>
                  <a:lnTo>
                    <a:pt x="138328" y="17780"/>
                  </a:lnTo>
                  <a:lnTo>
                    <a:pt x="138328" y="15240"/>
                  </a:lnTo>
                  <a:lnTo>
                    <a:pt x="138379" y="13970"/>
                  </a:lnTo>
                  <a:lnTo>
                    <a:pt x="138417" y="11430"/>
                  </a:lnTo>
                  <a:close/>
                </a:path>
              </a:pathLst>
            </a:custGeom>
            <a:solidFill>
              <a:srgbClr val="003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85254" y="3385946"/>
              <a:ext cx="192150" cy="35686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66665" y="1301241"/>
              <a:ext cx="896112" cy="47320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40508" y="4389246"/>
              <a:ext cx="447040" cy="87604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19648" y="6080645"/>
              <a:ext cx="450976" cy="25496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38545" y="4296028"/>
              <a:ext cx="1028064" cy="973582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324225" y="3340430"/>
            <a:ext cx="234950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ASSET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MANAGEMENT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COMPLIANCE</a:t>
            </a:r>
            <a:endParaRPr sz="2000">
              <a:latin typeface="Calibri"/>
              <a:cs typeface="Calibri"/>
            </a:endParaRPr>
          </a:p>
          <a:p>
            <a:pPr marL="561340" marR="495934" indent="-56515" algn="ctr">
              <a:lnSpc>
                <a:spcPct val="100000"/>
              </a:lnSpc>
            </a:pPr>
            <a:r>
              <a:rPr sz="2000" b="1" spc="-50" dirty="0">
                <a:latin typeface="Calibri"/>
                <a:cs typeface="Calibri"/>
              </a:rPr>
              <a:t>&amp; </a:t>
            </a:r>
            <a:r>
              <a:rPr sz="2000" b="1" spc="-10" dirty="0">
                <a:latin typeface="Calibri"/>
                <a:cs typeface="Calibri"/>
              </a:rPr>
              <a:t>ASSURANCE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136010" y="1691639"/>
            <a:ext cx="3712845" cy="4718050"/>
            <a:chOff x="3136010" y="1691639"/>
            <a:chExt cx="3712845" cy="4718050"/>
          </a:xfrm>
        </p:grpSpPr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36010" y="5294375"/>
              <a:ext cx="1004697" cy="111484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35623" y="2691383"/>
              <a:ext cx="713231" cy="74980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08247" y="2022347"/>
              <a:ext cx="100584" cy="1844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88663" y="1985771"/>
              <a:ext cx="100584" cy="2209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48455" y="2020823"/>
              <a:ext cx="100584" cy="18592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467100" y="1691639"/>
              <a:ext cx="623570" cy="515620"/>
            </a:xfrm>
            <a:custGeom>
              <a:avLst/>
              <a:gdLst/>
              <a:ahLst/>
              <a:cxnLst/>
              <a:rect l="l" t="t" r="r" b="b"/>
              <a:pathLst>
                <a:path w="623570" h="515619">
                  <a:moveTo>
                    <a:pt x="560832" y="173101"/>
                  </a:moveTo>
                  <a:lnTo>
                    <a:pt x="553212" y="166116"/>
                  </a:lnTo>
                  <a:lnTo>
                    <a:pt x="460248" y="256921"/>
                  </a:lnTo>
                  <a:lnTo>
                    <a:pt x="460248" y="504190"/>
                  </a:lnTo>
                  <a:lnTo>
                    <a:pt x="471424" y="515112"/>
                  </a:lnTo>
                  <a:lnTo>
                    <a:pt x="549529" y="515112"/>
                  </a:lnTo>
                  <a:lnTo>
                    <a:pt x="560832" y="504190"/>
                  </a:lnTo>
                  <a:lnTo>
                    <a:pt x="560832" y="173101"/>
                  </a:lnTo>
                  <a:close/>
                </a:path>
                <a:path w="623570" h="515619">
                  <a:moveTo>
                    <a:pt x="623316" y="22606"/>
                  </a:moveTo>
                  <a:lnTo>
                    <a:pt x="599440" y="0"/>
                  </a:lnTo>
                  <a:lnTo>
                    <a:pt x="544957" y="2286"/>
                  </a:lnTo>
                  <a:lnTo>
                    <a:pt x="484886" y="5334"/>
                  </a:lnTo>
                  <a:lnTo>
                    <a:pt x="467741" y="23114"/>
                  </a:lnTo>
                  <a:lnTo>
                    <a:pt x="467868" y="26162"/>
                  </a:lnTo>
                  <a:lnTo>
                    <a:pt x="503555" y="65913"/>
                  </a:lnTo>
                  <a:lnTo>
                    <a:pt x="283845" y="279273"/>
                  </a:lnTo>
                  <a:lnTo>
                    <a:pt x="185039" y="183388"/>
                  </a:lnTo>
                  <a:lnTo>
                    <a:pt x="162687" y="174498"/>
                  </a:lnTo>
                  <a:lnTo>
                    <a:pt x="157861" y="174752"/>
                  </a:lnTo>
                  <a:lnTo>
                    <a:pt x="9144" y="311023"/>
                  </a:lnTo>
                  <a:lnTo>
                    <a:pt x="0" y="330073"/>
                  </a:lnTo>
                  <a:lnTo>
                    <a:pt x="0" y="335280"/>
                  </a:lnTo>
                  <a:lnTo>
                    <a:pt x="27432" y="367411"/>
                  </a:lnTo>
                  <a:lnTo>
                    <a:pt x="37211" y="368808"/>
                  </a:lnTo>
                  <a:lnTo>
                    <a:pt x="42291" y="368427"/>
                  </a:lnTo>
                  <a:lnTo>
                    <a:pt x="162687" y="259461"/>
                  </a:lnTo>
                  <a:lnTo>
                    <a:pt x="261493" y="355473"/>
                  </a:lnTo>
                  <a:lnTo>
                    <a:pt x="283845" y="364363"/>
                  </a:lnTo>
                  <a:lnTo>
                    <a:pt x="288671" y="364109"/>
                  </a:lnTo>
                  <a:lnTo>
                    <a:pt x="553974" y="114808"/>
                  </a:lnTo>
                  <a:lnTo>
                    <a:pt x="582041" y="141859"/>
                  </a:lnTo>
                  <a:lnTo>
                    <a:pt x="597027" y="149479"/>
                  </a:lnTo>
                  <a:lnTo>
                    <a:pt x="599948" y="149225"/>
                  </a:lnTo>
                  <a:lnTo>
                    <a:pt x="617982" y="129032"/>
                  </a:lnTo>
                  <a:lnTo>
                    <a:pt x="623316" y="22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80187" y="331469"/>
            <a:ext cx="72199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33A60"/>
                </a:solidFill>
                <a:latin typeface="Arial"/>
                <a:cs typeface="Arial"/>
              </a:rPr>
              <a:t>Influence</a:t>
            </a:r>
            <a:r>
              <a:rPr sz="1600" b="1" spc="-40" dirty="0">
                <a:solidFill>
                  <a:srgbClr val="033A6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33A60"/>
                </a:solidFill>
                <a:latin typeface="Arial"/>
                <a:cs typeface="Arial"/>
              </a:rPr>
              <a:t>of</a:t>
            </a:r>
            <a:r>
              <a:rPr sz="1600" b="1" spc="-70" dirty="0">
                <a:solidFill>
                  <a:srgbClr val="033A6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33A60"/>
                </a:solidFill>
                <a:latin typeface="Arial"/>
                <a:cs typeface="Arial"/>
              </a:rPr>
              <a:t>safety</a:t>
            </a:r>
            <a:r>
              <a:rPr sz="1600" b="1" spc="-50" dirty="0">
                <a:solidFill>
                  <a:srgbClr val="033A6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33A60"/>
                </a:solidFill>
                <a:latin typeface="Arial"/>
                <a:cs typeface="Arial"/>
              </a:rPr>
              <a:t>management</a:t>
            </a:r>
            <a:r>
              <a:rPr sz="1600" b="1" spc="-35" dirty="0">
                <a:solidFill>
                  <a:srgbClr val="033A6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33A60"/>
                </a:solidFill>
                <a:latin typeface="Arial"/>
                <a:cs typeface="Arial"/>
              </a:rPr>
              <a:t>systems</a:t>
            </a:r>
            <a:r>
              <a:rPr sz="1600" b="1" spc="-20" dirty="0">
                <a:solidFill>
                  <a:srgbClr val="033A6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33A60"/>
                </a:solidFill>
                <a:latin typeface="Arial"/>
                <a:cs typeface="Arial"/>
              </a:rPr>
              <a:t>on</a:t>
            </a:r>
            <a:r>
              <a:rPr sz="1600" b="1" spc="-70" dirty="0">
                <a:solidFill>
                  <a:srgbClr val="033A6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33A60"/>
                </a:solidFill>
                <a:latin typeface="Arial"/>
                <a:cs typeface="Arial"/>
              </a:rPr>
              <a:t>asset</a:t>
            </a:r>
            <a:r>
              <a:rPr sz="1600" b="1" spc="-65" dirty="0">
                <a:solidFill>
                  <a:srgbClr val="033A6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33A60"/>
                </a:solidFill>
                <a:latin typeface="Arial"/>
                <a:cs typeface="Arial"/>
              </a:rPr>
              <a:t>and</a:t>
            </a:r>
            <a:r>
              <a:rPr sz="1600" b="1" spc="-65" dirty="0">
                <a:solidFill>
                  <a:srgbClr val="033A6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33A60"/>
                </a:solidFill>
                <a:latin typeface="Arial"/>
                <a:cs typeface="Arial"/>
              </a:rPr>
              <a:t>safety</a:t>
            </a:r>
            <a:r>
              <a:rPr sz="1600" b="1" spc="-30" dirty="0">
                <a:solidFill>
                  <a:srgbClr val="033A6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33A60"/>
                </a:solidFill>
                <a:latin typeface="Arial"/>
                <a:cs typeface="Arial"/>
              </a:rPr>
              <a:t>performance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766429" y="626831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9586" y="979119"/>
            <a:ext cx="54222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Calibri Light"/>
                <a:cs typeface="Calibri Light"/>
              </a:rPr>
              <a:t>Examples</a:t>
            </a:r>
            <a:r>
              <a:rPr sz="3000" b="0" spc="-65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of</a:t>
            </a:r>
            <a:r>
              <a:rPr sz="3000" b="0" spc="-40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managements</a:t>
            </a:r>
            <a:r>
              <a:rPr sz="3000" b="0" spc="-40" dirty="0">
                <a:latin typeface="Calibri Light"/>
                <a:cs typeface="Calibri Light"/>
              </a:rPr>
              <a:t> </a:t>
            </a:r>
            <a:r>
              <a:rPr sz="3000" b="0" spc="-10" dirty="0">
                <a:latin typeface="Calibri Light"/>
                <a:cs typeface="Calibri Light"/>
              </a:rPr>
              <a:t>systems</a:t>
            </a:r>
            <a:endParaRPr sz="3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41520" y="1421891"/>
            <a:ext cx="4500880" cy="4498975"/>
            <a:chOff x="4541520" y="1421891"/>
            <a:chExt cx="4500880" cy="4498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8736" y="1421891"/>
              <a:ext cx="2519171" cy="24551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14644" y="1447799"/>
              <a:ext cx="2417445" cy="2353310"/>
            </a:xfrm>
            <a:custGeom>
              <a:avLst/>
              <a:gdLst/>
              <a:ahLst/>
              <a:cxnLst/>
              <a:rect l="l" t="t" r="r" b="b"/>
              <a:pathLst>
                <a:path w="2417445" h="2353310">
                  <a:moveTo>
                    <a:pt x="1714753" y="0"/>
                  </a:moveTo>
                  <a:lnTo>
                    <a:pt x="1639570" y="0"/>
                  </a:lnTo>
                  <a:lnTo>
                    <a:pt x="1604390" y="4699"/>
                  </a:lnTo>
                  <a:lnTo>
                    <a:pt x="1566799" y="7112"/>
                  </a:lnTo>
                  <a:lnTo>
                    <a:pt x="1496313" y="21209"/>
                  </a:lnTo>
                  <a:lnTo>
                    <a:pt x="1428114" y="42545"/>
                  </a:lnTo>
                  <a:lnTo>
                    <a:pt x="1364741" y="70865"/>
                  </a:lnTo>
                  <a:lnTo>
                    <a:pt x="1331849" y="85089"/>
                  </a:lnTo>
                  <a:lnTo>
                    <a:pt x="1301369" y="101600"/>
                  </a:lnTo>
                  <a:lnTo>
                    <a:pt x="1273175" y="120523"/>
                  </a:lnTo>
                  <a:lnTo>
                    <a:pt x="1244980" y="141732"/>
                  </a:lnTo>
                  <a:lnTo>
                    <a:pt x="1216786" y="160654"/>
                  </a:lnTo>
                  <a:lnTo>
                    <a:pt x="1139189" y="231521"/>
                  </a:lnTo>
                  <a:lnTo>
                    <a:pt x="1118107" y="257555"/>
                  </a:lnTo>
                  <a:lnTo>
                    <a:pt x="1094612" y="285876"/>
                  </a:lnTo>
                  <a:lnTo>
                    <a:pt x="1073530" y="311912"/>
                  </a:lnTo>
                  <a:lnTo>
                    <a:pt x="1054734" y="342519"/>
                  </a:lnTo>
                  <a:lnTo>
                    <a:pt x="1035938" y="370966"/>
                  </a:lnTo>
                  <a:lnTo>
                    <a:pt x="1019428" y="401574"/>
                  </a:lnTo>
                  <a:lnTo>
                    <a:pt x="1005331" y="434721"/>
                  </a:lnTo>
                  <a:lnTo>
                    <a:pt x="991234" y="465454"/>
                  </a:lnTo>
                  <a:lnTo>
                    <a:pt x="977137" y="498475"/>
                  </a:lnTo>
                  <a:lnTo>
                    <a:pt x="967739" y="533908"/>
                  </a:lnTo>
                  <a:lnTo>
                    <a:pt x="958341" y="567054"/>
                  </a:lnTo>
                  <a:lnTo>
                    <a:pt x="951356" y="602488"/>
                  </a:lnTo>
                  <a:lnTo>
                    <a:pt x="944245" y="637921"/>
                  </a:lnTo>
                  <a:lnTo>
                    <a:pt x="939546" y="675639"/>
                  </a:lnTo>
                  <a:lnTo>
                    <a:pt x="937259" y="711073"/>
                  </a:lnTo>
                  <a:lnTo>
                    <a:pt x="887856" y="715899"/>
                  </a:lnTo>
                  <a:lnTo>
                    <a:pt x="840866" y="722884"/>
                  </a:lnTo>
                  <a:lnTo>
                    <a:pt x="794003" y="732409"/>
                  </a:lnTo>
                  <a:lnTo>
                    <a:pt x="747013" y="744220"/>
                  </a:lnTo>
                  <a:lnTo>
                    <a:pt x="700024" y="758316"/>
                  </a:lnTo>
                  <a:lnTo>
                    <a:pt x="655320" y="772540"/>
                  </a:lnTo>
                  <a:lnTo>
                    <a:pt x="570738" y="810387"/>
                  </a:lnTo>
                  <a:lnTo>
                    <a:pt x="528573" y="831596"/>
                  </a:lnTo>
                  <a:lnTo>
                    <a:pt x="488568" y="855217"/>
                  </a:lnTo>
                  <a:lnTo>
                    <a:pt x="448690" y="881252"/>
                  </a:lnTo>
                  <a:lnTo>
                    <a:pt x="411098" y="907161"/>
                  </a:lnTo>
                  <a:lnTo>
                    <a:pt x="373506" y="935609"/>
                  </a:lnTo>
                  <a:lnTo>
                    <a:pt x="338200" y="966215"/>
                  </a:lnTo>
                  <a:lnTo>
                    <a:pt x="272414" y="1032383"/>
                  </a:lnTo>
                  <a:lnTo>
                    <a:pt x="241934" y="1065529"/>
                  </a:lnTo>
                  <a:lnTo>
                    <a:pt x="211454" y="1103249"/>
                  </a:lnTo>
                  <a:lnTo>
                    <a:pt x="183260" y="1141095"/>
                  </a:lnTo>
                  <a:lnTo>
                    <a:pt x="157352" y="1178940"/>
                  </a:lnTo>
                  <a:lnTo>
                    <a:pt x="133857" y="1219073"/>
                  </a:lnTo>
                  <a:lnTo>
                    <a:pt x="110362" y="1261617"/>
                  </a:lnTo>
                  <a:lnTo>
                    <a:pt x="72770" y="1346580"/>
                  </a:lnTo>
                  <a:lnTo>
                    <a:pt x="56387" y="1391539"/>
                  </a:lnTo>
                  <a:lnTo>
                    <a:pt x="39877" y="1436370"/>
                  </a:lnTo>
                  <a:lnTo>
                    <a:pt x="28193" y="1483614"/>
                  </a:lnTo>
                  <a:lnTo>
                    <a:pt x="9397" y="1578102"/>
                  </a:lnTo>
                  <a:lnTo>
                    <a:pt x="0" y="1677415"/>
                  </a:lnTo>
                  <a:lnTo>
                    <a:pt x="0" y="1769490"/>
                  </a:lnTo>
                  <a:lnTo>
                    <a:pt x="2285" y="1814449"/>
                  </a:lnTo>
                  <a:lnTo>
                    <a:pt x="6984" y="1856866"/>
                  </a:lnTo>
                  <a:lnTo>
                    <a:pt x="14096" y="1899412"/>
                  </a:lnTo>
                  <a:lnTo>
                    <a:pt x="21081" y="1941957"/>
                  </a:lnTo>
                  <a:lnTo>
                    <a:pt x="32892" y="1984502"/>
                  </a:lnTo>
                  <a:lnTo>
                    <a:pt x="42290" y="2024634"/>
                  </a:lnTo>
                  <a:lnTo>
                    <a:pt x="56387" y="2064892"/>
                  </a:lnTo>
                  <a:lnTo>
                    <a:pt x="70484" y="2102612"/>
                  </a:lnTo>
                  <a:lnTo>
                    <a:pt x="86867" y="2142744"/>
                  </a:lnTo>
                  <a:lnTo>
                    <a:pt x="105663" y="2178177"/>
                  </a:lnTo>
                  <a:lnTo>
                    <a:pt x="124459" y="2216023"/>
                  </a:lnTo>
                  <a:lnTo>
                    <a:pt x="145668" y="2251456"/>
                  </a:lnTo>
                  <a:lnTo>
                    <a:pt x="166750" y="2286889"/>
                  </a:lnTo>
                  <a:lnTo>
                    <a:pt x="213740" y="2353056"/>
                  </a:lnTo>
                  <a:lnTo>
                    <a:pt x="194944" y="2282190"/>
                  </a:lnTo>
                  <a:lnTo>
                    <a:pt x="180847" y="2206625"/>
                  </a:lnTo>
                  <a:lnTo>
                    <a:pt x="171450" y="2130933"/>
                  </a:lnTo>
                  <a:lnTo>
                    <a:pt x="171450" y="2093214"/>
                  </a:lnTo>
                  <a:lnTo>
                    <a:pt x="169163" y="2052954"/>
                  </a:lnTo>
                  <a:lnTo>
                    <a:pt x="171450" y="2001012"/>
                  </a:lnTo>
                  <a:lnTo>
                    <a:pt x="173862" y="1949069"/>
                  </a:lnTo>
                  <a:lnTo>
                    <a:pt x="180847" y="1899412"/>
                  </a:lnTo>
                  <a:lnTo>
                    <a:pt x="190245" y="1849882"/>
                  </a:lnTo>
                  <a:lnTo>
                    <a:pt x="202056" y="1800225"/>
                  </a:lnTo>
                  <a:lnTo>
                    <a:pt x="216153" y="1750567"/>
                  </a:lnTo>
                  <a:lnTo>
                    <a:pt x="230250" y="1703324"/>
                  </a:lnTo>
                  <a:lnTo>
                    <a:pt x="249046" y="1658492"/>
                  </a:lnTo>
                  <a:lnTo>
                    <a:pt x="291210" y="1568703"/>
                  </a:lnTo>
                  <a:lnTo>
                    <a:pt x="317118" y="1526159"/>
                  </a:lnTo>
                  <a:lnTo>
                    <a:pt x="342900" y="1486027"/>
                  </a:lnTo>
                  <a:lnTo>
                    <a:pt x="371093" y="1445895"/>
                  </a:lnTo>
                  <a:lnTo>
                    <a:pt x="401700" y="1405636"/>
                  </a:lnTo>
                  <a:lnTo>
                    <a:pt x="432180" y="1370202"/>
                  </a:lnTo>
                  <a:lnTo>
                    <a:pt x="465073" y="1334770"/>
                  </a:lnTo>
                  <a:lnTo>
                    <a:pt x="500379" y="1301750"/>
                  </a:lnTo>
                  <a:lnTo>
                    <a:pt x="537844" y="1268602"/>
                  </a:lnTo>
                  <a:lnTo>
                    <a:pt x="575436" y="1237996"/>
                  </a:lnTo>
                  <a:lnTo>
                    <a:pt x="615441" y="1209548"/>
                  </a:lnTo>
                  <a:lnTo>
                    <a:pt x="657732" y="1183639"/>
                  </a:lnTo>
                  <a:lnTo>
                    <a:pt x="742314" y="1136396"/>
                  </a:lnTo>
                  <a:lnTo>
                    <a:pt x="786891" y="1117473"/>
                  </a:lnTo>
                  <a:lnTo>
                    <a:pt x="833881" y="1098550"/>
                  </a:lnTo>
                  <a:lnTo>
                    <a:pt x="880872" y="1082039"/>
                  </a:lnTo>
                  <a:lnTo>
                    <a:pt x="927861" y="1067815"/>
                  </a:lnTo>
                  <a:lnTo>
                    <a:pt x="1026540" y="1048892"/>
                  </a:lnTo>
                  <a:lnTo>
                    <a:pt x="1078102" y="1041908"/>
                  </a:lnTo>
                  <a:lnTo>
                    <a:pt x="1129791" y="1037082"/>
                  </a:lnTo>
                  <a:lnTo>
                    <a:pt x="2357698" y="1037082"/>
                  </a:lnTo>
                  <a:lnTo>
                    <a:pt x="2367787" y="1013460"/>
                  </a:lnTo>
                  <a:lnTo>
                    <a:pt x="2384171" y="961516"/>
                  </a:lnTo>
                  <a:lnTo>
                    <a:pt x="2398267" y="909574"/>
                  </a:lnTo>
                  <a:lnTo>
                    <a:pt x="2407665" y="855217"/>
                  </a:lnTo>
                  <a:lnTo>
                    <a:pt x="2414651" y="800862"/>
                  </a:lnTo>
                  <a:lnTo>
                    <a:pt x="2417063" y="744220"/>
                  </a:lnTo>
                  <a:lnTo>
                    <a:pt x="2417063" y="706374"/>
                  </a:lnTo>
                  <a:lnTo>
                    <a:pt x="2407665" y="630809"/>
                  </a:lnTo>
                  <a:lnTo>
                    <a:pt x="2393569" y="557529"/>
                  </a:lnTo>
                  <a:lnTo>
                    <a:pt x="2372486" y="489076"/>
                  </a:lnTo>
                  <a:lnTo>
                    <a:pt x="2358389" y="453644"/>
                  </a:lnTo>
                  <a:lnTo>
                    <a:pt x="2327782" y="389763"/>
                  </a:lnTo>
                  <a:lnTo>
                    <a:pt x="2290190" y="328422"/>
                  </a:lnTo>
                  <a:lnTo>
                    <a:pt x="2247900" y="271652"/>
                  </a:lnTo>
                  <a:lnTo>
                    <a:pt x="2200909" y="217297"/>
                  </a:lnTo>
                  <a:lnTo>
                    <a:pt x="2146934" y="170052"/>
                  </a:lnTo>
                  <a:lnTo>
                    <a:pt x="2090547" y="127635"/>
                  </a:lnTo>
                  <a:lnTo>
                    <a:pt x="2029459" y="89788"/>
                  </a:lnTo>
                  <a:lnTo>
                    <a:pt x="1966086" y="59054"/>
                  </a:lnTo>
                  <a:lnTo>
                    <a:pt x="1897887" y="33020"/>
                  </a:lnTo>
                  <a:lnTo>
                    <a:pt x="1825116" y="14224"/>
                  </a:lnTo>
                  <a:lnTo>
                    <a:pt x="1789937" y="9398"/>
                  </a:lnTo>
                  <a:lnTo>
                    <a:pt x="1714753" y="0"/>
                  </a:lnTo>
                  <a:close/>
                </a:path>
                <a:path w="2417445" h="2353310">
                  <a:moveTo>
                    <a:pt x="2357698" y="1037082"/>
                  </a:moveTo>
                  <a:lnTo>
                    <a:pt x="1181480" y="1037082"/>
                  </a:lnTo>
                  <a:lnTo>
                    <a:pt x="1240281" y="1039495"/>
                  </a:lnTo>
                  <a:lnTo>
                    <a:pt x="1301369" y="1044194"/>
                  </a:lnTo>
                  <a:lnTo>
                    <a:pt x="1357629" y="1051305"/>
                  </a:lnTo>
                  <a:lnTo>
                    <a:pt x="1416430" y="1063116"/>
                  </a:lnTo>
                  <a:lnTo>
                    <a:pt x="1470405" y="1079627"/>
                  </a:lnTo>
                  <a:lnTo>
                    <a:pt x="1526794" y="1098550"/>
                  </a:lnTo>
                  <a:lnTo>
                    <a:pt x="1578482" y="1117473"/>
                  </a:lnTo>
                  <a:lnTo>
                    <a:pt x="1681860" y="1169415"/>
                  </a:lnTo>
                  <a:lnTo>
                    <a:pt x="1728851" y="1197737"/>
                  </a:lnTo>
                  <a:lnTo>
                    <a:pt x="1775840" y="1230884"/>
                  </a:lnTo>
                  <a:lnTo>
                    <a:pt x="1820417" y="1266316"/>
                  </a:lnTo>
                  <a:lnTo>
                    <a:pt x="1862708" y="1301750"/>
                  </a:lnTo>
                  <a:lnTo>
                    <a:pt x="1902586" y="1341882"/>
                  </a:lnTo>
                  <a:lnTo>
                    <a:pt x="1940178" y="1382014"/>
                  </a:lnTo>
                  <a:lnTo>
                    <a:pt x="1977771" y="1426972"/>
                  </a:lnTo>
                  <a:lnTo>
                    <a:pt x="1977771" y="1424559"/>
                  </a:lnTo>
                  <a:lnTo>
                    <a:pt x="2024760" y="1400937"/>
                  </a:lnTo>
                  <a:lnTo>
                    <a:pt x="2069464" y="1375028"/>
                  </a:lnTo>
                  <a:lnTo>
                    <a:pt x="2114041" y="1344295"/>
                  </a:lnTo>
                  <a:lnTo>
                    <a:pt x="2153920" y="1313561"/>
                  </a:lnTo>
                  <a:lnTo>
                    <a:pt x="2193925" y="1278127"/>
                  </a:lnTo>
                  <a:lnTo>
                    <a:pt x="2264409" y="1197737"/>
                  </a:lnTo>
                  <a:lnTo>
                    <a:pt x="2294889" y="1155319"/>
                  </a:lnTo>
                  <a:lnTo>
                    <a:pt x="2320798" y="1110361"/>
                  </a:lnTo>
                  <a:lnTo>
                    <a:pt x="2346579" y="1063116"/>
                  </a:lnTo>
                  <a:lnTo>
                    <a:pt x="2357698" y="1037082"/>
                  </a:lnTo>
                  <a:close/>
                </a:path>
              </a:pathLst>
            </a:custGeom>
            <a:solidFill>
              <a:srgbClr val="80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7064" y="2537459"/>
              <a:ext cx="2814828" cy="22006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52972" y="2563367"/>
              <a:ext cx="2712720" cy="2098675"/>
            </a:xfrm>
            <a:custGeom>
              <a:avLst/>
              <a:gdLst/>
              <a:ahLst/>
              <a:cxnLst/>
              <a:rect l="l" t="t" r="r" b="b"/>
              <a:pathLst>
                <a:path w="2712720" h="2098675">
                  <a:moveTo>
                    <a:pt x="1518411" y="264668"/>
                  </a:moveTo>
                  <a:lnTo>
                    <a:pt x="620013" y="264668"/>
                  </a:lnTo>
                  <a:lnTo>
                    <a:pt x="716406" y="274193"/>
                  </a:lnTo>
                  <a:lnTo>
                    <a:pt x="765682" y="281178"/>
                  </a:lnTo>
                  <a:lnTo>
                    <a:pt x="859662" y="304800"/>
                  </a:lnTo>
                  <a:lnTo>
                    <a:pt x="906526" y="319024"/>
                  </a:lnTo>
                  <a:lnTo>
                    <a:pt x="953516" y="335534"/>
                  </a:lnTo>
                  <a:lnTo>
                    <a:pt x="998220" y="354457"/>
                  </a:lnTo>
                  <a:lnTo>
                    <a:pt x="1040510" y="375793"/>
                  </a:lnTo>
                  <a:lnTo>
                    <a:pt x="1082802" y="399415"/>
                  </a:lnTo>
                  <a:lnTo>
                    <a:pt x="1124966" y="425323"/>
                  </a:lnTo>
                  <a:lnTo>
                    <a:pt x="1164971" y="451358"/>
                  </a:lnTo>
                  <a:lnTo>
                    <a:pt x="1204849" y="482092"/>
                  </a:lnTo>
                  <a:lnTo>
                    <a:pt x="1242441" y="512826"/>
                  </a:lnTo>
                  <a:lnTo>
                    <a:pt x="1312926" y="578993"/>
                  </a:lnTo>
                  <a:lnTo>
                    <a:pt x="1378711" y="654558"/>
                  </a:lnTo>
                  <a:lnTo>
                    <a:pt x="1406905" y="694817"/>
                  </a:lnTo>
                  <a:lnTo>
                    <a:pt x="1435100" y="737362"/>
                  </a:lnTo>
                  <a:lnTo>
                    <a:pt x="1460880" y="779907"/>
                  </a:lnTo>
                  <a:lnTo>
                    <a:pt x="1484376" y="824738"/>
                  </a:lnTo>
                  <a:lnTo>
                    <a:pt x="1526667" y="919353"/>
                  </a:lnTo>
                  <a:lnTo>
                    <a:pt x="1543050" y="968883"/>
                  </a:lnTo>
                  <a:lnTo>
                    <a:pt x="1559559" y="1025652"/>
                  </a:lnTo>
                  <a:lnTo>
                    <a:pt x="1573656" y="1084707"/>
                  </a:lnTo>
                  <a:lnTo>
                    <a:pt x="1583054" y="1143762"/>
                  </a:lnTo>
                  <a:lnTo>
                    <a:pt x="1590039" y="1200531"/>
                  </a:lnTo>
                  <a:lnTo>
                    <a:pt x="1592452" y="1259586"/>
                  </a:lnTo>
                  <a:lnTo>
                    <a:pt x="1592452" y="1318641"/>
                  </a:lnTo>
                  <a:lnTo>
                    <a:pt x="1590039" y="1375410"/>
                  </a:lnTo>
                  <a:lnTo>
                    <a:pt x="1583054" y="1432179"/>
                  </a:lnTo>
                  <a:lnTo>
                    <a:pt x="1571244" y="1488821"/>
                  </a:lnTo>
                  <a:lnTo>
                    <a:pt x="1559559" y="1543177"/>
                  </a:lnTo>
                  <a:lnTo>
                    <a:pt x="1543050" y="1597533"/>
                  </a:lnTo>
                  <a:lnTo>
                    <a:pt x="1524253" y="1649476"/>
                  </a:lnTo>
                  <a:lnTo>
                    <a:pt x="1503172" y="1703832"/>
                  </a:lnTo>
                  <a:lnTo>
                    <a:pt x="1451482" y="1803146"/>
                  </a:lnTo>
                  <a:lnTo>
                    <a:pt x="1421002" y="1850390"/>
                  </a:lnTo>
                  <a:lnTo>
                    <a:pt x="1458468" y="1888236"/>
                  </a:lnTo>
                  <a:lnTo>
                    <a:pt x="1498473" y="1923669"/>
                  </a:lnTo>
                  <a:lnTo>
                    <a:pt x="1540763" y="1956816"/>
                  </a:lnTo>
                  <a:lnTo>
                    <a:pt x="1583054" y="1985137"/>
                  </a:lnTo>
                  <a:lnTo>
                    <a:pt x="1629918" y="2011045"/>
                  </a:lnTo>
                  <a:lnTo>
                    <a:pt x="1676907" y="2034794"/>
                  </a:lnTo>
                  <a:lnTo>
                    <a:pt x="1723898" y="2053590"/>
                  </a:lnTo>
                  <a:lnTo>
                    <a:pt x="1775586" y="2070227"/>
                  </a:lnTo>
                  <a:lnTo>
                    <a:pt x="1827276" y="2082038"/>
                  </a:lnTo>
                  <a:lnTo>
                    <a:pt x="1878964" y="2091436"/>
                  </a:lnTo>
                  <a:lnTo>
                    <a:pt x="1930653" y="2096135"/>
                  </a:lnTo>
                  <a:lnTo>
                    <a:pt x="1984628" y="2098548"/>
                  </a:lnTo>
                  <a:lnTo>
                    <a:pt x="2038603" y="2093849"/>
                  </a:lnTo>
                  <a:lnTo>
                    <a:pt x="2092705" y="2086737"/>
                  </a:lnTo>
                  <a:lnTo>
                    <a:pt x="2146680" y="2077339"/>
                  </a:lnTo>
                  <a:lnTo>
                    <a:pt x="2238248" y="2048891"/>
                  </a:lnTo>
                  <a:lnTo>
                    <a:pt x="2306447" y="2018157"/>
                  </a:lnTo>
                  <a:lnTo>
                    <a:pt x="2400300" y="1961515"/>
                  </a:lnTo>
                  <a:lnTo>
                    <a:pt x="2484881" y="1890522"/>
                  </a:lnTo>
                  <a:lnTo>
                    <a:pt x="2534157" y="1838579"/>
                  </a:lnTo>
                  <a:lnTo>
                    <a:pt x="2576449" y="1781937"/>
                  </a:lnTo>
                  <a:lnTo>
                    <a:pt x="2597657" y="1753489"/>
                  </a:lnTo>
                  <a:lnTo>
                    <a:pt x="2632836" y="1692021"/>
                  </a:lnTo>
                  <a:lnTo>
                    <a:pt x="2661030" y="1625854"/>
                  </a:lnTo>
                  <a:lnTo>
                    <a:pt x="2684526" y="1557401"/>
                  </a:lnTo>
                  <a:lnTo>
                    <a:pt x="2701035" y="1488821"/>
                  </a:lnTo>
                  <a:lnTo>
                    <a:pt x="2710433" y="1415542"/>
                  </a:lnTo>
                  <a:lnTo>
                    <a:pt x="2712720" y="1380109"/>
                  </a:lnTo>
                  <a:lnTo>
                    <a:pt x="2712720" y="1306830"/>
                  </a:lnTo>
                  <a:lnTo>
                    <a:pt x="2708021" y="1271397"/>
                  </a:lnTo>
                  <a:lnTo>
                    <a:pt x="2703322" y="1233551"/>
                  </a:lnTo>
                  <a:lnTo>
                    <a:pt x="2696336" y="1195832"/>
                  </a:lnTo>
                  <a:lnTo>
                    <a:pt x="2686938" y="1160399"/>
                  </a:lnTo>
                  <a:lnTo>
                    <a:pt x="2677541" y="1122553"/>
                  </a:lnTo>
                  <a:lnTo>
                    <a:pt x="2651632" y="1053973"/>
                  </a:lnTo>
                  <a:lnTo>
                    <a:pt x="2618739" y="987806"/>
                  </a:lnTo>
                  <a:lnTo>
                    <a:pt x="2581148" y="926338"/>
                  </a:lnTo>
                  <a:lnTo>
                    <a:pt x="2536571" y="871982"/>
                  </a:lnTo>
                  <a:lnTo>
                    <a:pt x="2515488" y="846074"/>
                  </a:lnTo>
                  <a:lnTo>
                    <a:pt x="2437892" y="772795"/>
                  </a:lnTo>
                  <a:lnTo>
                    <a:pt x="2353309" y="713740"/>
                  </a:lnTo>
                  <a:lnTo>
                    <a:pt x="2292350" y="680593"/>
                  </a:lnTo>
                  <a:lnTo>
                    <a:pt x="2228850" y="654558"/>
                  </a:lnTo>
                  <a:lnTo>
                    <a:pt x="2169810" y="635762"/>
                  </a:lnTo>
                  <a:lnTo>
                    <a:pt x="1775586" y="635762"/>
                  </a:lnTo>
                  <a:lnTo>
                    <a:pt x="1756791" y="590804"/>
                  </a:lnTo>
                  <a:lnTo>
                    <a:pt x="1733296" y="545846"/>
                  </a:lnTo>
                  <a:lnTo>
                    <a:pt x="1712213" y="503428"/>
                  </a:lnTo>
                  <a:lnTo>
                    <a:pt x="1686305" y="463169"/>
                  </a:lnTo>
                  <a:lnTo>
                    <a:pt x="1658111" y="423037"/>
                  </a:lnTo>
                  <a:lnTo>
                    <a:pt x="1629918" y="385191"/>
                  </a:lnTo>
                  <a:lnTo>
                    <a:pt x="1568957" y="314325"/>
                  </a:lnTo>
                  <a:lnTo>
                    <a:pt x="1536064" y="281178"/>
                  </a:lnTo>
                  <a:lnTo>
                    <a:pt x="1518411" y="264668"/>
                  </a:lnTo>
                  <a:close/>
                </a:path>
                <a:path w="2712720" h="2098675">
                  <a:moveTo>
                    <a:pt x="1989327" y="607314"/>
                  </a:moveTo>
                  <a:lnTo>
                    <a:pt x="1954149" y="607314"/>
                  </a:lnTo>
                  <a:lnTo>
                    <a:pt x="1918843" y="609727"/>
                  </a:lnTo>
                  <a:lnTo>
                    <a:pt x="1846072" y="619125"/>
                  </a:lnTo>
                  <a:lnTo>
                    <a:pt x="1810766" y="626237"/>
                  </a:lnTo>
                  <a:lnTo>
                    <a:pt x="1775586" y="635762"/>
                  </a:lnTo>
                  <a:lnTo>
                    <a:pt x="2169810" y="635762"/>
                  </a:lnTo>
                  <a:lnTo>
                    <a:pt x="2160778" y="633349"/>
                  </a:lnTo>
                  <a:lnTo>
                    <a:pt x="2127884" y="623951"/>
                  </a:lnTo>
                  <a:lnTo>
                    <a:pt x="2024506" y="609727"/>
                  </a:lnTo>
                  <a:lnTo>
                    <a:pt x="1989327" y="607314"/>
                  </a:lnTo>
                  <a:close/>
                </a:path>
                <a:path w="2712720" h="2098675">
                  <a:moveTo>
                    <a:pt x="861949" y="0"/>
                  </a:moveTo>
                  <a:lnTo>
                    <a:pt x="812673" y="0"/>
                  </a:lnTo>
                  <a:lnTo>
                    <a:pt x="765682" y="2412"/>
                  </a:lnTo>
                  <a:lnTo>
                    <a:pt x="718693" y="7112"/>
                  </a:lnTo>
                  <a:lnTo>
                    <a:pt x="669417" y="14224"/>
                  </a:lnTo>
                  <a:lnTo>
                    <a:pt x="622426" y="23622"/>
                  </a:lnTo>
                  <a:lnTo>
                    <a:pt x="573024" y="35433"/>
                  </a:lnTo>
                  <a:lnTo>
                    <a:pt x="526160" y="49657"/>
                  </a:lnTo>
                  <a:lnTo>
                    <a:pt x="483870" y="66167"/>
                  </a:lnTo>
                  <a:lnTo>
                    <a:pt x="443864" y="80391"/>
                  </a:lnTo>
                  <a:lnTo>
                    <a:pt x="403986" y="99314"/>
                  </a:lnTo>
                  <a:lnTo>
                    <a:pt x="366395" y="118110"/>
                  </a:lnTo>
                  <a:lnTo>
                    <a:pt x="328802" y="139446"/>
                  </a:lnTo>
                  <a:lnTo>
                    <a:pt x="293624" y="160655"/>
                  </a:lnTo>
                  <a:lnTo>
                    <a:pt x="258318" y="184277"/>
                  </a:lnTo>
                  <a:lnTo>
                    <a:pt x="159765" y="262255"/>
                  </a:lnTo>
                  <a:lnTo>
                    <a:pt x="100964" y="321437"/>
                  </a:lnTo>
                  <a:lnTo>
                    <a:pt x="75183" y="352171"/>
                  </a:lnTo>
                  <a:lnTo>
                    <a:pt x="46989" y="382905"/>
                  </a:lnTo>
                  <a:lnTo>
                    <a:pt x="23494" y="415925"/>
                  </a:lnTo>
                  <a:lnTo>
                    <a:pt x="0" y="451358"/>
                  </a:lnTo>
                  <a:lnTo>
                    <a:pt x="61087" y="408813"/>
                  </a:lnTo>
                  <a:lnTo>
                    <a:pt x="126873" y="373380"/>
                  </a:lnTo>
                  <a:lnTo>
                    <a:pt x="162051" y="356870"/>
                  </a:lnTo>
                  <a:lnTo>
                    <a:pt x="232537" y="328549"/>
                  </a:lnTo>
                  <a:lnTo>
                    <a:pt x="270128" y="314325"/>
                  </a:lnTo>
                  <a:lnTo>
                    <a:pt x="319404" y="300101"/>
                  </a:lnTo>
                  <a:lnTo>
                    <a:pt x="368680" y="288290"/>
                  </a:lnTo>
                  <a:lnTo>
                    <a:pt x="420370" y="278892"/>
                  </a:lnTo>
                  <a:lnTo>
                    <a:pt x="469773" y="271780"/>
                  </a:lnTo>
                  <a:lnTo>
                    <a:pt x="519049" y="267081"/>
                  </a:lnTo>
                  <a:lnTo>
                    <a:pt x="568325" y="264668"/>
                  </a:lnTo>
                  <a:lnTo>
                    <a:pt x="1518411" y="264668"/>
                  </a:lnTo>
                  <a:lnTo>
                    <a:pt x="1500758" y="248158"/>
                  </a:lnTo>
                  <a:lnTo>
                    <a:pt x="1465579" y="219837"/>
                  </a:lnTo>
                  <a:lnTo>
                    <a:pt x="1427987" y="191389"/>
                  </a:lnTo>
                  <a:lnTo>
                    <a:pt x="1388109" y="165481"/>
                  </a:lnTo>
                  <a:lnTo>
                    <a:pt x="1350518" y="139446"/>
                  </a:lnTo>
                  <a:lnTo>
                    <a:pt x="1308227" y="118110"/>
                  </a:lnTo>
                  <a:lnTo>
                    <a:pt x="1268222" y="96901"/>
                  </a:lnTo>
                  <a:lnTo>
                    <a:pt x="1226057" y="77978"/>
                  </a:lnTo>
                  <a:lnTo>
                    <a:pt x="1181353" y="61468"/>
                  </a:lnTo>
                  <a:lnTo>
                    <a:pt x="1092073" y="33147"/>
                  </a:lnTo>
                  <a:lnTo>
                    <a:pt x="1047496" y="23622"/>
                  </a:lnTo>
                  <a:lnTo>
                    <a:pt x="1000505" y="14224"/>
                  </a:lnTo>
                  <a:lnTo>
                    <a:pt x="955928" y="7112"/>
                  </a:lnTo>
                  <a:lnTo>
                    <a:pt x="908938" y="2412"/>
                  </a:lnTo>
                  <a:lnTo>
                    <a:pt x="861949" y="0"/>
                  </a:lnTo>
                  <a:close/>
                </a:path>
              </a:pathLst>
            </a:custGeom>
            <a:solidFill>
              <a:srgbClr val="40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60" y="2912363"/>
              <a:ext cx="1839467" cy="3008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30341" y="2938525"/>
              <a:ext cx="1737995" cy="2906395"/>
            </a:xfrm>
            <a:custGeom>
              <a:avLst/>
              <a:gdLst/>
              <a:ahLst/>
              <a:cxnLst/>
              <a:rect l="l" t="t" r="r" b="b"/>
              <a:pathLst>
                <a:path w="1737995" h="2906395">
                  <a:moveTo>
                    <a:pt x="105156" y="1774444"/>
                  </a:moveTo>
                  <a:lnTo>
                    <a:pt x="107569" y="1776603"/>
                  </a:lnTo>
                  <a:lnTo>
                    <a:pt x="82423" y="1823339"/>
                  </a:lnTo>
                  <a:lnTo>
                    <a:pt x="59562" y="1869821"/>
                  </a:lnTo>
                  <a:lnTo>
                    <a:pt x="39497" y="1920875"/>
                  </a:lnTo>
                  <a:lnTo>
                    <a:pt x="26288" y="1971421"/>
                  </a:lnTo>
                  <a:lnTo>
                    <a:pt x="13208" y="2021967"/>
                  </a:lnTo>
                  <a:lnTo>
                    <a:pt x="4825" y="2074672"/>
                  </a:lnTo>
                  <a:lnTo>
                    <a:pt x="1270" y="2126996"/>
                  </a:lnTo>
                  <a:lnTo>
                    <a:pt x="0" y="2179193"/>
                  </a:lnTo>
                  <a:lnTo>
                    <a:pt x="3556" y="2233295"/>
                  </a:lnTo>
                  <a:lnTo>
                    <a:pt x="11557" y="2284857"/>
                  </a:lnTo>
                  <a:lnTo>
                    <a:pt x="22225" y="2338705"/>
                  </a:lnTo>
                  <a:lnTo>
                    <a:pt x="37337" y="2389759"/>
                  </a:lnTo>
                  <a:lnTo>
                    <a:pt x="54863" y="2440686"/>
                  </a:lnTo>
                  <a:lnTo>
                    <a:pt x="76962" y="2491359"/>
                  </a:lnTo>
                  <a:lnTo>
                    <a:pt x="103632" y="2539238"/>
                  </a:lnTo>
                  <a:lnTo>
                    <a:pt x="155956" y="2618740"/>
                  </a:lnTo>
                  <a:lnTo>
                    <a:pt x="181356" y="2647823"/>
                  </a:lnTo>
                  <a:lnTo>
                    <a:pt x="232029" y="2701328"/>
                  </a:lnTo>
                  <a:lnTo>
                    <a:pt x="286893" y="2749804"/>
                  </a:lnTo>
                  <a:lnTo>
                    <a:pt x="346075" y="2790888"/>
                  </a:lnTo>
                  <a:lnTo>
                    <a:pt x="409701" y="2826956"/>
                  </a:lnTo>
                  <a:lnTo>
                    <a:pt x="475107" y="2855810"/>
                  </a:lnTo>
                  <a:lnTo>
                    <a:pt x="575944" y="2887052"/>
                  </a:lnTo>
                  <a:lnTo>
                    <a:pt x="683006" y="2903689"/>
                  </a:lnTo>
                  <a:lnTo>
                    <a:pt x="753744" y="2906141"/>
                  </a:lnTo>
                  <a:lnTo>
                    <a:pt x="824103" y="2901518"/>
                  </a:lnTo>
                  <a:lnTo>
                    <a:pt x="896238" y="2889669"/>
                  </a:lnTo>
                  <a:lnTo>
                    <a:pt x="965581" y="2870898"/>
                  </a:lnTo>
                  <a:lnTo>
                    <a:pt x="1034541" y="2845066"/>
                  </a:lnTo>
                  <a:lnTo>
                    <a:pt x="1066418" y="2828759"/>
                  </a:lnTo>
                  <a:lnTo>
                    <a:pt x="1100582" y="2812300"/>
                  </a:lnTo>
                  <a:lnTo>
                    <a:pt x="1132332" y="2793644"/>
                  </a:lnTo>
                  <a:lnTo>
                    <a:pt x="1163828" y="2772625"/>
                  </a:lnTo>
                  <a:lnTo>
                    <a:pt x="1195324" y="2749257"/>
                  </a:lnTo>
                  <a:lnTo>
                    <a:pt x="1221993" y="2726194"/>
                  </a:lnTo>
                  <a:lnTo>
                    <a:pt x="1251077" y="2702966"/>
                  </a:lnTo>
                  <a:lnTo>
                    <a:pt x="1275080" y="2675343"/>
                  </a:lnTo>
                  <a:lnTo>
                    <a:pt x="1299337" y="2650070"/>
                  </a:lnTo>
                  <a:lnTo>
                    <a:pt x="1321054" y="2622550"/>
                  </a:lnTo>
                  <a:lnTo>
                    <a:pt x="1362075" y="2565400"/>
                  </a:lnTo>
                  <a:lnTo>
                    <a:pt x="1398015" y="2503932"/>
                  </a:lnTo>
                  <a:lnTo>
                    <a:pt x="1426717" y="2440432"/>
                  </a:lnTo>
                  <a:lnTo>
                    <a:pt x="1438656" y="2406523"/>
                  </a:lnTo>
                  <a:lnTo>
                    <a:pt x="1450720" y="2374900"/>
                  </a:lnTo>
                  <a:lnTo>
                    <a:pt x="1457960" y="2341372"/>
                  </a:lnTo>
                  <a:lnTo>
                    <a:pt x="1467485" y="2307590"/>
                  </a:lnTo>
                  <a:lnTo>
                    <a:pt x="1472184" y="2271776"/>
                  </a:lnTo>
                  <a:lnTo>
                    <a:pt x="1477010" y="2238248"/>
                  </a:lnTo>
                  <a:lnTo>
                    <a:pt x="1479423" y="2202561"/>
                  </a:lnTo>
                  <a:lnTo>
                    <a:pt x="1479550" y="2133981"/>
                  </a:lnTo>
                  <a:lnTo>
                    <a:pt x="1477264" y="2098548"/>
                  </a:lnTo>
                  <a:lnTo>
                    <a:pt x="1467865" y="2028190"/>
                  </a:lnTo>
                  <a:lnTo>
                    <a:pt x="1451737" y="1960499"/>
                  </a:lnTo>
                  <a:lnTo>
                    <a:pt x="1430782" y="1893316"/>
                  </a:lnTo>
                  <a:lnTo>
                    <a:pt x="1397214" y="1820037"/>
                  </a:lnTo>
                  <a:lnTo>
                    <a:pt x="383413" y="1820037"/>
                  </a:lnTo>
                  <a:lnTo>
                    <a:pt x="326771" y="1816735"/>
                  </a:lnTo>
                  <a:lnTo>
                    <a:pt x="269875" y="1811020"/>
                  </a:lnTo>
                  <a:lnTo>
                    <a:pt x="215264" y="1802765"/>
                  </a:lnTo>
                  <a:lnTo>
                    <a:pt x="160274" y="1789811"/>
                  </a:lnTo>
                  <a:lnTo>
                    <a:pt x="105156" y="1774444"/>
                  </a:lnTo>
                  <a:close/>
                </a:path>
                <a:path w="1737995" h="2906395">
                  <a:moveTo>
                    <a:pt x="1021588" y="0"/>
                  </a:moveTo>
                  <a:lnTo>
                    <a:pt x="1078864" y="48387"/>
                  </a:lnTo>
                  <a:lnTo>
                    <a:pt x="1131824" y="101726"/>
                  </a:lnTo>
                  <a:lnTo>
                    <a:pt x="1159383" y="128270"/>
                  </a:lnTo>
                  <a:lnTo>
                    <a:pt x="1228979" y="220725"/>
                  </a:lnTo>
                  <a:lnTo>
                    <a:pt x="1257681" y="263906"/>
                  </a:lnTo>
                  <a:lnTo>
                    <a:pt x="1284224" y="309499"/>
                  </a:lnTo>
                  <a:lnTo>
                    <a:pt x="1308354" y="352933"/>
                  </a:lnTo>
                  <a:lnTo>
                    <a:pt x="1330198" y="398779"/>
                  </a:lnTo>
                  <a:lnTo>
                    <a:pt x="1347469" y="447421"/>
                  </a:lnTo>
                  <a:lnTo>
                    <a:pt x="1364614" y="493649"/>
                  </a:lnTo>
                  <a:lnTo>
                    <a:pt x="1379601" y="542289"/>
                  </a:lnTo>
                  <a:lnTo>
                    <a:pt x="1389888" y="591438"/>
                  </a:lnTo>
                  <a:lnTo>
                    <a:pt x="1400048" y="638048"/>
                  </a:lnTo>
                  <a:lnTo>
                    <a:pt x="1405636" y="687451"/>
                  </a:lnTo>
                  <a:lnTo>
                    <a:pt x="1408811" y="736981"/>
                  </a:lnTo>
                  <a:lnTo>
                    <a:pt x="1412113" y="786384"/>
                  </a:lnTo>
                  <a:lnTo>
                    <a:pt x="1410503" y="836676"/>
                  </a:lnTo>
                  <a:lnTo>
                    <a:pt x="1409064" y="883666"/>
                  </a:lnTo>
                  <a:lnTo>
                    <a:pt x="1396618" y="979297"/>
                  </a:lnTo>
                  <a:lnTo>
                    <a:pt x="1387983" y="1027176"/>
                  </a:lnTo>
                  <a:lnTo>
                    <a:pt x="1374648" y="1075436"/>
                  </a:lnTo>
                  <a:lnTo>
                    <a:pt x="1361186" y="1121283"/>
                  </a:lnTo>
                  <a:lnTo>
                    <a:pt x="1345438" y="1167257"/>
                  </a:lnTo>
                  <a:lnTo>
                    <a:pt x="1327277" y="1213485"/>
                  </a:lnTo>
                  <a:lnTo>
                    <a:pt x="1281303" y="1301750"/>
                  </a:lnTo>
                  <a:lnTo>
                    <a:pt x="1258189" y="1343533"/>
                  </a:lnTo>
                  <a:lnTo>
                    <a:pt x="1230376" y="1385570"/>
                  </a:lnTo>
                  <a:lnTo>
                    <a:pt x="1169669" y="1465326"/>
                  </a:lnTo>
                  <a:lnTo>
                    <a:pt x="1134490" y="1503172"/>
                  </a:lnTo>
                  <a:lnTo>
                    <a:pt x="1099185" y="1538605"/>
                  </a:lnTo>
                  <a:lnTo>
                    <a:pt x="1061339" y="1571879"/>
                  </a:lnTo>
                  <a:lnTo>
                    <a:pt x="1021207" y="1605280"/>
                  </a:lnTo>
                  <a:lnTo>
                    <a:pt x="980948" y="1636395"/>
                  </a:lnTo>
                  <a:lnTo>
                    <a:pt x="929005" y="1670558"/>
                  </a:lnTo>
                  <a:lnTo>
                    <a:pt x="879220" y="1699895"/>
                  </a:lnTo>
                  <a:lnTo>
                    <a:pt x="826642" y="1724660"/>
                  </a:lnTo>
                  <a:lnTo>
                    <a:pt x="771779" y="1749552"/>
                  </a:lnTo>
                  <a:lnTo>
                    <a:pt x="719074" y="1769618"/>
                  </a:lnTo>
                  <a:lnTo>
                    <a:pt x="663575" y="1785112"/>
                  </a:lnTo>
                  <a:lnTo>
                    <a:pt x="607949" y="1798193"/>
                  </a:lnTo>
                  <a:lnTo>
                    <a:pt x="552195" y="1808988"/>
                  </a:lnTo>
                  <a:lnTo>
                    <a:pt x="496062" y="1815084"/>
                  </a:lnTo>
                  <a:lnTo>
                    <a:pt x="439800" y="1818767"/>
                  </a:lnTo>
                  <a:lnTo>
                    <a:pt x="383413" y="1820037"/>
                  </a:lnTo>
                  <a:lnTo>
                    <a:pt x="1397214" y="1820037"/>
                  </a:lnTo>
                  <a:lnTo>
                    <a:pt x="1384300" y="1794510"/>
                  </a:lnTo>
                  <a:lnTo>
                    <a:pt x="1365758" y="1762633"/>
                  </a:lnTo>
                  <a:lnTo>
                    <a:pt x="1472184" y="1663192"/>
                  </a:lnTo>
                  <a:lnTo>
                    <a:pt x="1533143" y="1588262"/>
                  </a:lnTo>
                  <a:lnTo>
                    <a:pt x="1561211" y="1550797"/>
                  </a:lnTo>
                  <a:lnTo>
                    <a:pt x="1586864" y="1511300"/>
                  </a:lnTo>
                  <a:lnTo>
                    <a:pt x="1609979" y="1469517"/>
                  </a:lnTo>
                  <a:lnTo>
                    <a:pt x="1651635" y="1386332"/>
                  </a:lnTo>
                  <a:lnTo>
                    <a:pt x="1669923" y="1342517"/>
                  </a:lnTo>
                  <a:lnTo>
                    <a:pt x="1685798" y="1298829"/>
                  </a:lnTo>
                  <a:lnTo>
                    <a:pt x="1699260" y="1252982"/>
                  </a:lnTo>
                  <a:lnTo>
                    <a:pt x="1710563" y="1209548"/>
                  </a:lnTo>
                  <a:lnTo>
                    <a:pt x="1721739" y="1163828"/>
                  </a:lnTo>
                  <a:lnTo>
                    <a:pt x="1727962" y="1116076"/>
                  </a:lnTo>
                  <a:lnTo>
                    <a:pt x="1734439" y="1070737"/>
                  </a:lnTo>
                  <a:lnTo>
                    <a:pt x="1735963" y="1023238"/>
                  </a:lnTo>
                  <a:lnTo>
                    <a:pt x="1737740" y="978154"/>
                  </a:lnTo>
                  <a:lnTo>
                    <a:pt x="1736979" y="930782"/>
                  </a:lnTo>
                  <a:lnTo>
                    <a:pt x="1733804" y="883666"/>
                  </a:lnTo>
                  <a:lnTo>
                    <a:pt x="1728469" y="836676"/>
                  </a:lnTo>
                  <a:lnTo>
                    <a:pt x="1723009" y="789686"/>
                  </a:lnTo>
                  <a:lnTo>
                    <a:pt x="1712849" y="742950"/>
                  </a:lnTo>
                  <a:lnTo>
                    <a:pt x="1700530" y="698881"/>
                  </a:lnTo>
                  <a:lnTo>
                    <a:pt x="1685670" y="652399"/>
                  </a:lnTo>
                  <a:lnTo>
                    <a:pt x="1670939" y="606044"/>
                  </a:lnTo>
                  <a:lnTo>
                    <a:pt x="1651508" y="562356"/>
                  </a:lnTo>
                  <a:lnTo>
                    <a:pt x="1632204" y="518668"/>
                  </a:lnTo>
                  <a:lnTo>
                    <a:pt x="1584070" y="431800"/>
                  </a:lnTo>
                  <a:lnTo>
                    <a:pt x="1555623" y="391033"/>
                  </a:lnTo>
                  <a:lnTo>
                    <a:pt x="1529588" y="354964"/>
                  </a:lnTo>
                  <a:lnTo>
                    <a:pt x="1473454" y="287527"/>
                  </a:lnTo>
                  <a:lnTo>
                    <a:pt x="1445514" y="256286"/>
                  </a:lnTo>
                  <a:lnTo>
                    <a:pt x="1415414" y="227457"/>
                  </a:lnTo>
                  <a:lnTo>
                    <a:pt x="1382903" y="198882"/>
                  </a:lnTo>
                  <a:lnTo>
                    <a:pt x="1350517" y="172593"/>
                  </a:lnTo>
                  <a:lnTo>
                    <a:pt x="1315974" y="146431"/>
                  </a:lnTo>
                  <a:lnTo>
                    <a:pt x="1281430" y="122682"/>
                  </a:lnTo>
                  <a:lnTo>
                    <a:pt x="1247013" y="101219"/>
                  </a:lnTo>
                  <a:lnTo>
                    <a:pt x="1210310" y="80010"/>
                  </a:lnTo>
                  <a:lnTo>
                    <a:pt x="1137285" y="42163"/>
                  </a:lnTo>
                  <a:lnTo>
                    <a:pt x="1098677" y="28066"/>
                  </a:lnTo>
                  <a:lnTo>
                    <a:pt x="1059941" y="11684"/>
                  </a:lnTo>
                  <a:lnTo>
                    <a:pt x="1021588" y="0"/>
                  </a:lnTo>
                  <a:close/>
                </a:path>
              </a:pathLst>
            </a:custGeom>
            <a:solidFill>
              <a:srgbClr val="2A92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1520" y="3384803"/>
              <a:ext cx="2938272" cy="158953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67428" y="3410712"/>
              <a:ext cx="2836545" cy="1487805"/>
            </a:xfrm>
            <a:custGeom>
              <a:avLst/>
              <a:gdLst/>
              <a:ahLst/>
              <a:cxnLst/>
              <a:rect l="l" t="t" r="r" b="b"/>
              <a:pathLst>
                <a:path w="2836545" h="1487804">
                  <a:moveTo>
                    <a:pt x="741934" y="0"/>
                  </a:moveTo>
                  <a:lnTo>
                    <a:pt x="690245" y="2412"/>
                  </a:lnTo>
                  <a:lnTo>
                    <a:pt x="638556" y="7112"/>
                  </a:lnTo>
                  <a:lnTo>
                    <a:pt x="586994" y="16510"/>
                  </a:lnTo>
                  <a:lnTo>
                    <a:pt x="535305" y="28321"/>
                  </a:lnTo>
                  <a:lnTo>
                    <a:pt x="486029" y="44830"/>
                  </a:lnTo>
                  <a:lnTo>
                    <a:pt x="436752" y="66166"/>
                  </a:lnTo>
                  <a:lnTo>
                    <a:pt x="389763" y="89662"/>
                  </a:lnTo>
                  <a:lnTo>
                    <a:pt x="342773" y="115697"/>
                  </a:lnTo>
                  <a:lnTo>
                    <a:pt x="300482" y="146430"/>
                  </a:lnTo>
                  <a:lnTo>
                    <a:pt x="258318" y="179450"/>
                  </a:lnTo>
                  <a:lnTo>
                    <a:pt x="218312" y="217169"/>
                  </a:lnTo>
                  <a:lnTo>
                    <a:pt x="180721" y="257301"/>
                  </a:lnTo>
                  <a:lnTo>
                    <a:pt x="145542" y="299846"/>
                  </a:lnTo>
                  <a:lnTo>
                    <a:pt x="115062" y="347090"/>
                  </a:lnTo>
                  <a:lnTo>
                    <a:pt x="77470" y="413131"/>
                  </a:lnTo>
                  <a:lnTo>
                    <a:pt x="46989" y="481583"/>
                  </a:lnTo>
                  <a:lnTo>
                    <a:pt x="16383" y="587882"/>
                  </a:lnTo>
                  <a:lnTo>
                    <a:pt x="4699" y="658749"/>
                  </a:lnTo>
                  <a:lnTo>
                    <a:pt x="0" y="729488"/>
                  </a:lnTo>
                  <a:lnTo>
                    <a:pt x="0" y="767333"/>
                  </a:lnTo>
                  <a:lnTo>
                    <a:pt x="2286" y="802767"/>
                  </a:lnTo>
                  <a:lnTo>
                    <a:pt x="11684" y="873506"/>
                  </a:lnTo>
                  <a:lnTo>
                    <a:pt x="18796" y="908938"/>
                  </a:lnTo>
                  <a:lnTo>
                    <a:pt x="28194" y="942086"/>
                  </a:lnTo>
                  <a:lnTo>
                    <a:pt x="37592" y="977392"/>
                  </a:lnTo>
                  <a:lnTo>
                    <a:pt x="77470" y="1076579"/>
                  </a:lnTo>
                  <a:lnTo>
                    <a:pt x="112649" y="1138046"/>
                  </a:lnTo>
                  <a:lnTo>
                    <a:pt x="133858" y="1168654"/>
                  </a:lnTo>
                  <a:lnTo>
                    <a:pt x="154939" y="1199388"/>
                  </a:lnTo>
                  <a:lnTo>
                    <a:pt x="253619" y="1305687"/>
                  </a:lnTo>
                  <a:lnTo>
                    <a:pt x="314579" y="1352804"/>
                  </a:lnTo>
                  <a:lnTo>
                    <a:pt x="377951" y="1392936"/>
                  </a:lnTo>
                  <a:lnTo>
                    <a:pt x="441451" y="1426083"/>
                  </a:lnTo>
                  <a:lnTo>
                    <a:pt x="476631" y="1437894"/>
                  </a:lnTo>
                  <a:lnTo>
                    <a:pt x="509524" y="1451990"/>
                  </a:lnTo>
                  <a:lnTo>
                    <a:pt x="544702" y="1461515"/>
                  </a:lnTo>
                  <a:lnTo>
                    <a:pt x="577596" y="1470914"/>
                  </a:lnTo>
                  <a:lnTo>
                    <a:pt x="612775" y="1478026"/>
                  </a:lnTo>
                  <a:lnTo>
                    <a:pt x="647954" y="1482725"/>
                  </a:lnTo>
                  <a:lnTo>
                    <a:pt x="716026" y="1487424"/>
                  </a:lnTo>
                  <a:lnTo>
                    <a:pt x="786511" y="1487424"/>
                  </a:lnTo>
                  <a:lnTo>
                    <a:pt x="887476" y="1473200"/>
                  </a:lnTo>
                  <a:lnTo>
                    <a:pt x="955548" y="1456689"/>
                  </a:lnTo>
                  <a:lnTo>
                    <a:pt x="1021334" y="1433068"/>
                  </a:lnTo>
                  <a:lnTo>
                    <a:pt x="1084707" y="1402461"/>
                  </a:lnTo>
                  <a:lnTo>
                    <a:pt x="1143381" y="1367027"/>
                  </a:lnTo>
                  <a:lnTo>
                    <a:pt x="1173861" y="1348105"/>
                  </a:lnTo>
                  <a:lnTo>
                    <a:pt x="1227963" y="1303274"/>
                  </a:lnTo>
                  <a:lnTo>
                    <a:pt x="1279525" y="1253744"/>
                  </a:lnTo>
                  <a:lnTo>
                    <a:pt x="1326514" y="1196975"/>
                  </a:lnTo>
                  <a:lnTo>
                    <a:pt x="1347597" y="1168654"/>
                  </a:lnTo>
                  <a:lnTo>
                    <a:pt x="2300480" y="1168654"/>
                  </a:lnTo>
                  <a:lnTo>
                    <a:pt x="2338451" y="1147445"/>
                  </a:lnTo>
                  <a:lnTo>
                    <a:pt x="2378329" y="1123823"/>
                  </a:lnTo>
                  <a:lnTo>
                    <a:pt x="2453513" y="1067181"/>
                  </a:lnTo>
                  <a:lnTo>
                    <a:pt x="2490978" y="1036446"/>
                  </a:lnTo>
                  <a:lnTo>
                    <a:pt x="2526283" y="1003426"/>
                  </a:lnTo>
                  <a:lnTo>
                    <a:pt x="2559177" y="970407"/>
                  </a:lnTo>
                  <a:lnTo>
                    <a:pt x="2591943" y="934974"/>
                  </a:lnTo>
                  <a:lnTo>
                    <a:pt x="2602791" y="920750"/>
                  </a:lnTo>
                  <a:lnTo>
                    <a:pt x="1836039" y="920750"/>
                  </a:lnTo>
                  <a:lnTo>
                    <a:pt x="1786636" y="918463"/>
                  </a:lnTo>
                  <a:lnTo>
                    <a:pt x="1737360" y="913764"/>
                  </a:lnTo>
                  <a:lnTo>
                    <a:pt x="1690370" y="906652"/>
                  </a:lnTo>
                  <a:lnTo>
                    <a:pt x="1641094" y="897127"/>
                  </a:lnTo>
                  <a:lnTo>
                    <a:pt x="1594231" y="885317"/>
                  </a:lnTo>
                  <a:lnTo>
                    <a:pt x="1544827" y="871219"/>
                  </a:lnTo>
                  <a:lnTo>
                    <a:pt x="1497964" y="854710"/>
                  </a:lnTo>
                  <a:lnTo>
                    <a:pt x="1450975" y="835787"/>
                  </a:lnTo>
                  <a:lnTo>
                    <a:pt x="1403985" y="814577"/>
                  </a:lnTo>
                  <a:lnTo>
                    <a:pt x="1359408" y="790956"/>
                  </a:lnTo>
                  <a:lnTo>
                    <a:pt x="1314831" y="762635"/>
                  </a:lnTo>
                  <a:lnTo>
                    <a:pt x="1265427" y="729488"/>
                  </a:lnTo>
                  <a:lnTo>
                    <a:pt x="1218564" y="694182"/>
                  </a:lnTo>
                  <a:lnTo>
                    <a:pt x="1173861" y="654050"/>
                  </a:lnTo>
                  <a:lnTo>
                    <a:pt x="1131697" y="613918"/>
                  </a:lnTo>
                  <a:lnTo>
                    <a:pt x="1091692" y="571373"/>
                  </a:lnTo>
                  <a:lnTo>
                    <a:pt x="1054227" y="526542"/>
                  </a:lnTo>
                  <a:lnTo>
                    <a:pt x="1021334" y="479298"/>
                  </a:lnTo>
                  <a:lnTo>
                    <a:pt x="990726" y="432054"/>
                  </a:lnTo>
                  <a:lnTo>
                    <a:pt x="962660" y="382524"/>
                  </a:lnTo>
                  <a:lnTo>
                    <a:pt x="936751" y="332867"/>
                  </a:lnTo>
                  <a:lnTo>
                    <a:pt x="915670" y="280924"/>
                  </a:lnTo>
                  <a:lnTo>
                    <a:pt x="896874" y="226694"/>
                  </a:lnTo>
                  <a:lnTo>
                    <a:pt x="880491" y="172338"/>
                  </a:lnTo>
                  <a:lnTo>
                    <a:pt x="866394" y="118110"/>
                  </a:lnTo>
                  <a:lnTo>
                    <a:pt x="856996" y="63753"/>
                  </a:lnTo>
                  <a:lnTo>
                    <a:pt x="847598" y="7112"/>
                  </a:lnTo>
                  <a:lnTo>
                    <a:pt x="795909" y="2412"/>
                  </a:lnTo>
                  <a:lnTo>
                    <a:pt x="741934" y="0"/>
                  </a:lnTo>
                  <a:close/>
                </a:path>
                <a:path w="2836545" h="1487804">
                  <a:moveTo>
                    <a:pt x="2300480" y="1168654"/>
                  </a:moveTo>
                  <a:lnTo>
                    <a:pt x="1347597" y="1168654"/>
                  </a:lnTo>
                  <a:lnTo>
                    <a:pt x="1436877" y="1211199"/>
                  </a:lnTo>
                  <a:lnTo>
                    <a:pt x="1526032" y="1244219"/>
                  </a:lnTo>
                  <a:lnTo>
                    <a:pt x="1573022" y="1256030"/>
                  </a:lnTo>
                  <a:lnTo>
                    <a:pt x="1617599" y="1267840"/>
                  </a:lnTo>
                  <a:lnTo>
                    <a:pt x="1711579" y="1282064"/>
                  </a:lnTo>
                  <a:lnTo>
                    <a:pt x="1758569" y="1286764"/>
                  </a:lnTo>
                  <a:lnTo>
                    <a:pt x="1805432" y="1289050"/>
                  </a:lnTo>
                  <a:lnTo>
                    <a:pt x="1850136" y="1289050"/>
                  </a:lnTo>
                  <a:lnTo>
                    <a:pt x="1896999" y="1286764"/>
                  </a:lnTo>
                  <a:lnTo>
                    <a:pt x="1943989" y="1282064"/>
                  </a:lnTo>
                  <a:lnTo>
                    <a:pt x="1990978" y="1274952"/>
                  </a:lnTo>
                  <a:lnTo>
                    <a:pt x="2080132" y="1256030"/>
                  </a:lnTo>
                  <a:lnTo>
                    <a:pt x="2169414" y="1227708"/>
                  </a:lnTo>
                  <a:lnTo>
                    <a:pt x="2211704" y="1211199"/>
                  </a:lnTo>
                  <a:lnTo>
                    <a:pt x="2253869" y="1192276"/>
                  </a:lnTo>
                  <a:lnTo>
                    <a:pt x="2296160" y="1171067"/>
                  </a:lnTo>
                  <a:lnTo>
                    <a:pt x="2300480" y="1168654"/>
                  </a:lnTo>
                  <a:close/>
                </a:path>
                <a:path w="2836545" h="1487804">
                  <a:moveTo>
                    <a:pt x="2831465" y="170052"/>
                  </a:moveTo>
                  <a:lnTo>
                    <a:pt x="2807970" y="240792"/>
                  </a:lnTo>
                  <a:lnTo>
                    <a:pt x="2779776" y="309244"/>
                  </a:lnTo>
                  <a:lnTo>
                    <a:pt x="2765679" y="344677"/>
                  </a:lnTo>
                  <a:lnTo>
                    <a:pt x="2747010" y="380111"/>
                  </a:lnTo>
                  <a:lnTo>
                    <a:pt x="2709418" y="446277"/>
                  </a:lnTo>
                  <a:lnTo>
                    <a:pt x="2681224" y="488695"/>
                  </a:lnTo>
                  <a:lnTo>
                    <a:pt x="2648330" y="531240"/>
                  </a:lnTo>
                  <a:lnTo>
                    <a:pt x="2617851" y="571373"/>
                  </a:lnTo>
                  <a:lnTo>
                    <a:pt x="2582545" y="609092"/>
                  </a:lnTo>
                  <a:lnTo>
                    <a:pt x="2547366" y="644525"/>
                  </a:lnTo>
                  <a:lnTo>
                    <a:pt x="2509774" y="677544"/>
                  </a:lnTo>
                  <a:lnTo>
                    <a:pt x="2472308" y="708279"/>
                  </a:lnTo>
                  <a:lnTo>
                    <a:pt x="2432304" y="739013"/>
                  </a:lnTo>
                  <a:lnTo>
                    <a:pt x="2347849" y="790956"/>
                  </a:lnTo>
                  <a:lnTo>
                    <a:pt x="2305557" y="814577"/>
                  </a:lnTo>
                  <a:lnTo>
                    <a:pt x="2216277" y="852296"/>
                  </a:lnTo>
                  <a:lnTo>
                    <a:pt x="2169414" y="868807"/>
                  </a:lnTo>
                  <a:lnTo>
                    <a:pt x="2124837" y="883031"/>
                  </a:lnTo>
                  <a:lnTo>
                    <a:pt x="2077847" y="894842"/>
                  </a:lnTo>
                  <a:lnTo>
                    <a:pt x="2028571" y="904239"/>
                  </a:lnTo>
                  <a:lnTo>
                    <a:pt x="1981580" y="911351"/>
                  </a:lnTo>
                  <a:lnTo>
                    <a:pt x="1885314" y="920750"/>
                  </a:lnTo>
                  <a:lnTo>
                    <a:pt x="2602791" y="920750"/>
                  </a:lnTo>
                  <a:lnTo>
                    <a:pt x="2650744" y="856995"/>
                  </a:lnTo>
                  <a:lnTo>
                    <a:pt x="2678811" y="814577"/>
                  </a:lnTo>
                  <a:lnTo>
                    <a:pt x="2702305" y="776732"/>
                  </a:lnTo>
                  <a:lnTo>
                    <a:pt x="2723515" y="739013"/>
                  </a:lnTo>
                  <a:lnTo>
                    <a:pt x="2742311" y="698881"/>
                  </a:lnTo>
                  <a:lnTo>
                    <a:pt x="2758694" y="661035"/>
                  </a:lnTo>
                  <a:lnTo>
                    <a:pt x="2775077" y="620902"/>
                  </a:lnTo>
                  <a:lnTo>
                    <a:pt x="2789174" y="580770"/>
                  </a:lnTo>
                  <a:lnTo>
                    <a:pt x="2800985" y="538352"/>
                  </a:lnTo>
                  <a:lnTo>
                    <a:pt x="2819780" y="458088"/>
                  </a:lnTo>
                  <a:lnTo>
                    <a:pt x="2824479" y="415544"/>
                  </a:lnTo>
                  <a:lnTo>
                    <a:pt x="2831465" y="375412"/>
                  </a:lnTo>
                  <a:lnTo>
                    <a:pt x="2836164" y="292735"/>
                  </a:lnTo>
                  <a:lnTo>
                    <a:pt x="2836164" y="250317"/>
                  </a:lnTo>
                  <a:lnTo>
                    <a:pt x="2833878" y="210185"/>
                  </a:lnTo>
                  <a:lnTo>
                    <a:pt x="2831465" y="170052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13376" y="1600199"/>
              <a:ext cx="2086355" cy="27325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939284" y="1626107"/>
              <a:ext cx="1984375" cy="2630805"/>
            </a:xfrm>
            <a:custGeom>
              <a:avLst/>
              <a:gdLst/>
              <a:ahLst/>
              <a:cxnLst/>
              <a:rect l="l" t="t" r="r" b="b"/>
              <a:pathLst>
                <a:path w="1984375" h="2630804">
                  <a:moveTo>
                    <a:pt x="751458" y="0"/>
                  </a:moveTo>
                  <a:lnTo>
                    <a:pt x="713866" y="0"/>
                  </a:lnTo>
                  <a:lnTo>
                    <a:pt x="676275" y="2412"/>
                  </a:lnTo>
                  <a:lnTo>
                    <a:pt x="605789" y="11811"/>
                  </a:lnTo>
                  <a:lnTo>
                    <a:pt x="570611" y="18922"/>
                  </a:lnTo>
                  <a:lnTo>
                    <a:pt x="535431" y="28320"/>
                  </a:lnTo>
                  <a:lnTo>
                    <a:pt x="502538" y="40131"/>
                  </a:lnTo>
                  <a:lnTo>
                    <a:pt x="467232" y="51942"/>
                  </a:lnTo>
                  <a:lnTo>
                    <a:pt x="434466" y="66166"/>
                  </a:lnTo>
                  <a:lnTo>
                    <a:pt x="403860" y="82676"/>
                  </a:lnTo>
                  <a:lnTo>
                    <a:pt x="370966" y="99313"/>
                  </a:lnTo>
                  <a:lnTo>
                    <a:pt x="312292" y="137032"/>
                  </a:lnTo>
                  <a:lnTo>
                    <a:pt x="255904" y="181990"/>
                  </a:lnTo>
                  <a:lnTo>
                    <a:pt x="204342" y="229234"/>
                  </a:lnTo>
                  <a:lnTo>
                    <a:pt x="180848" y="257555"/>
                  </a:lnTo>
                  <a:lnTo>
                    <a:pt x="157352" y="283590"/>
                  </a:lnTo>
                  <a:lnTo>
                    <a:pt x="136143" y="314325"/>
                  </a:lnTo>
                  <a:lnTo>
                    <a:pt x="115062" y="342645"/>
                  </a:lnTo>
                  <a:lnTo>
                    <a:pt x="96265" y="375792"/>
                  </a:lnTo>
                  <a:lnTo>
                    <a:pt x="79882" y="406526"/>
                  </a:lnTo>
                  <a:lnTo>
                    <a:pt x="63373" y="439546"/>
                  </a:lnTo>
                  <a:lnTo>
                    <a:pt x="49275" y="474979"/>
                  </a:lnTo>
                  <a:lnTo>
                    <a:pt x="37591" y="510539"/>
                  </a:lnTo>
                  <a:lnTo>
                    <a:pt x="25780" y="545972"/>
                  </a:lnTo>
                  <a:lnTo>
                    <a:pt x="16382" y="583691"/>
                  </a:lnTo>
                  <a:lnTo>
                    <a:pt x="9398" y="621538"/>
                  </a:lnTo>
                  <a:lnTo>
                    <a:pt x="0" y="692403"/>
                  </a:lnTo>
                  <a:lnTo>
                    <a:pt x="0" y="801242"/>
                  </a:lnTo>
                  <a:lnTo>
                    <a:pt x="9398" y="872108"/>
                  </a:lnTo>
                  <a:lnTo>
                    <a:pt x="16382" y="907541"/>
                  </a:lnTo>
                  <a:lnTo>
                    <a:pt x="25780" y="940562"/>
                  </a:lnTo>
                  <a:lnTo>
                    <a:pt x="35178" y="973708"/>
                  </a:lnTo>
                  <a:lnTo>
                    <a:pt x="46989" y="1006855"/>
                  </a:lnTo>
                  <a:lnTo>
                    <a:pt x="58674" y="1039876"/>
                  </a:lnTo>
                  <a:lnTo>
                    <a:pt x="72770" y="1070609"/>
                  </a:lnTo>
                  <a:lnTo>
                    <a:pt x="89280" y="1101343"/>
                  </a:lnTo>
                  <a:lnTo>
                    <a:pt x="108076" y="1132077"/>
                  </a:lnTo>
                  <a:lnTo>
                    <a:pt x="124460" y="1160399"/>
                  </a:lnTo>
                  <a:lnTo>
                    <a:pt x="166750" y="1217167"/>
                  </a:lnTo>
                  <a:lnTo>
                    <a:pt x="213740" y="1269111"/>
                  </a:lnTo>
                  <a:lnTo>
                    <a:pt x="265302" y="1316354"/>
                  </a:lnTo>
                  <a:lnTo>
                    <a:pt x="319404" y="1358900"/>
                  </a:lnTo>
                  <a:lnTo>
                    <a:pt x="380364" y="1396745"/>
                  </a:lnTo>
                  <a:lnTo>
                    <a:pt x="476630" y="1441703"/>
                  </a:lnTo>
                  <a:lnTo>
                    <a:pt x="547115" y="1465326"/>
                  </a:lnTo>
                  <a:lnTo>
                    <a:pt x="542416" y="1512569"/>
                  </a:lnTo>
                  <a:lnTo>
                    <a:pt x="537717" y="1562227"/>
                  </a:lnTo>
                  <a:lnTo>
                    <a:pt x="535431" y="1609470"/>
                  </a:lnTo>
                  <a:lnTo>
                    <a:pt x="537717" y="1659127"/>
                  </a:lnTo>
                  <a:lnTo>
                    <a:pt x="540130" y="1706371"/>
                  </a:lnTo>
                  <a:lnTo>
                    <a:pt x="547115" y="1753615"/>
                  </a:lnTo>
                  <a:lnTo>
                    <a:pt x="554227" y="1800859"/>
                  </a:lnTo>
                  <a:lnTo>
                    <a:pt x="563626" y="1848103"/>
                  </a:lnTo>
                  <a:lnTo>
                    <a:pt x="575310" y="1893062"/>
                  </a:lnTo>
                  <a:lnTo>
                    <a:pt x="589406" y="1938019"/>
                  </a:lnTo>
                  <a:lnTo>
                    <a:pt x="605789" y="1980438"/>
                  </a:lnTo>
                  <a:lnTo>
                    <a:pt x="622300" y="2025395"/>
                  </a:lnTo>
                  <a:lnTo>
                    <a:pt x="643381" y="2067940"/>
                  </a:lnTo>
                  <a:lnTo>
                    <a:pt x="664590" y="2108072"/>
                  </a:lnTo>
                  <a:lnTo>
                    <a:pt x="688086" y="2148331"/>
                  </a:lnTo>
                  <a:lnTo>
                    <a:pt x="713866" y="2188464"/>
                  </a:lnTo>
                  <a:lnTo>
                    <a:pt x="739648" y="2226310"/>
                  </a:lnTo>
                  <a:lnTo>
                    <a:pt x="831214" y="2332609"/>
                  </a:lnTo>
                  <a:lnTo>
                    <a:pt x="936878" y="2424810"/>
                  </a:lnTo>
                  <a:lnTo>
                    <a:pt x="974470" y="2453131"/>
                  </a:lnTo>
                  <a:lnTo>
                    <a:pt x="1014476" y="2479166"/>
                  </a:lnTo>
                  <a:lnTo>
                    <a:pt x="1056639" y="2502789"/>
                  </a:lnTo>
                  <a:lnTo>
                    <a:pt x="1141221" y="2545334"/>
                  </a:lnTo>
                  <a:lnTo>
                    <a:pt x="1185799" y="2564256"/>
                  </a:lnTo>
                  <a:lnTo>
                    <a:pt x="1232789" y="2580766"/>
                  </a:lnTo>
                  <a:lnTo>
                    <a:pt x="1279778" y="2594991"/>
                  </a:lnTo>
                  <a:lnTo>
                    <a:pt x="1329054" y="2606802"/>
                  </a:lnTo>
                  <a:lnTo>
                    <a:pt x="1413637" y="2621025"/>
                  </a:lnTo>
                  <a:lnTo>
                    <a:pt x="1500504" y="2630423"/>
                  </a:lnTo>
                  <a:lnTo>
                    <a:pt x="1585087" y="2630423"/>
                  </a:lnTo>
                  <a:lnTo>
                    <a:pt x="1627377" y="2628010"/>
                  </a:lnTo>
                  <a:lnTo>
                    <a:pt x="1669541" y="2623311"/>
                  </a:lnTo>
                  <a:lnTo>
                    <a:pt x="1749424" y="2609215"/>
                  </a:lnTo>
                  <a:lnTo>
                    <a:pt x="1791715" y="2599690"/>
                  </a:lnTo>
                  <a:lnTo>
                    <a:pt x="1831593" y="2590291"/>
                  </a:lnTo>
                  <a:lnTo>
                    <a:pt x="1869186" y="2578480"/>
                  </a:lnTo>
                  <a:lnTo>
                    <a:pt x="1909064" y="2564256"/>
                  </a:lnTo>
                  <a:lnTo>
                    <a:pt x="1978795" y="2533522"/>
                  </a:lnTo>
                  <a:lnTo>
                    <a:pt x="1909064" y="2533522"/>
                  </a:lnTo>
                  <a:lnTo>
                    <a:pt x="1834007" y="2531110"/>
                  </a:lnTo>
                  <a:lnTo>
                    <a:pt x="1758822" y="2524124"/>
                  </a:lnTo>
                  <a:lnTo>
                    <a:pt x="1683639" y="2509900"/>
                  </a:lnTo>
                  <a:lnTo>
                    <a:pt x="1632076" y="2498090"/>
                  </a:lnTo>
                  <a:lnTo>
                    <a:pt x="1582673" y="2481579"/>
                  </a:lnTo>
                  <a:lnTo>
                    <a:pt x="1535683" y="2464942"/>
                  </a:lnTo>
                  <a:lnTo>
                    <a:pt x="1488820" y="2446019"/>
                  </a:lnTo>
                  <a:lnTo>
                    <a:pt x="1399539" y="2398775"/>
                  </a:lnTo>
                  <a:lnTo>
                    <a:pt x="1314957" y="2346833"/>
                  </a:lnTo>
                  <a:lnTo>
                    <a:pt x="1239901" y="2285365"/>
                  </a:lnTo>
                  <a:lnTo>
                    <a:pt x="1202308" y="2252344"/>
                  </a:lnTo>
                  <a:lnTo>
                    <a:pt x="1136523" y="2181352"/>
                  </a:lnTo>
                  <a:lnTo>
                    <a:pt x="1106042" y="2143633"/>
                  </a:lnTo>
                  <a:lnTo>
                    <a:pt x="1075436" y="2103373"/>
                  </a:lnTo>
                  <a:lnTo>
                    <a:pt x="1049654" y="2063241"/>
                  </a:lnTo>
                  <a:lnTo>
                    <a:pt x="1023874" y="2020696"/>
                  </a:lnTo>
                  <a:lnTo>
                    <a:pt x="1000378" y="1978152"/>
                  </a:lnTo>
                  <a:lnTo>
                    <a:pt x="979169" y="1933193"/>
                  </a:lnTo>
                  <a:lnTo>
                    <a:pt x="960374" y="1888363"/>
                  </a:lnTo>
                  <a:lnTo>
                    <a:pt x="943990" y="1843404"/>
                  </a:lnTo>
                  <a:lnTo>
                    <a:pt x="929893" y="1796161"/>
                  </a:lnTo>
                  <a:lnTo>
                    <a:pt x="918210" y="1748916"/>
                  </a:lnTo>
                  <a:lnTo>
                    <a:pt x="906399" y="1699259"/>
                  </a:lnTo>
                  <a:lnTo>
                    <a:pt x="899413" y="1649602"/>
                  </a:lnTo>
                  <a:lnTo>
                    <a:pt x="894714" y="1599945"/>
                  </a:lnTo>
                  <a:lnTo>
                    <a:pt x="892301" y="1550415"/>
                  </a:lnTo>
                  <a:lnTo>
                    <a:pt x="890015" y="1500758"/>
                  </a:lnTo>
                  <a:lnTo>
                    <a:pt x="892301" y="1448689"/>
                  </a:lnTo>
                  <a:lnTo>
                    <a:pt x="897001" y="1399158"/>
                  </a:lnTo>
                  <a:lnTo>
                    <a:pt x="904113" y="1347089"/>
                  </a:lnTo>
                  <a:lnTo>
                    <a:pt x="915796" y="1295145"/>
                  </a:lnTo>
                  <a:lnTo>
                    <a:pt x="929893" y="1236090"/>
                  </a:lnTo>
                  <a:lnTo>
                    <a:pt x="948689" y="1179321"/>
                  </a:lnTo>
                  <a:lnTo>
                    <a:pt x="969771" y="1124965"/>
                  </a:lnTo>
                  <a:lnTo>
                    <a:pt x="993266" y="1070609"/>
                  </a:lnTo>
                  <a:lnTo>
                    <a:pt x="1019175" y="1018666"/>
                  </a:lnTo>
                  <a:lnTo>
                    <a:pt x="1049654" y="969009"/>
                  </a:lnTo>
                  <a:lnTo>
                    <a:pt x="1080135" y="921765"/>
                  </a:lnTo>
                  <a:lnTo>
                    <a:pt x="1115440" y="876807"/>
                  </a:lnTo>
                  <a:lnTo>
                    <a:pt x="1190498" y="791717"/>
                  </a:lnTo>
                  <a:lnTo>
                    <a:pt x="1232789" y="753871"/>
                  </a:lnTo>
                  <a:lnTo>
                    <a:pt x="1275079" y="718438"/>
                  </a:lnTo>
                  <a:lnTo>
                    <a:pt x="1319656" y="683005"/>
                  </a:lnTo>
                  <a:lnTo>
                    <a:pt x="1366646" y="652271"/>
                  </a:lnTo>
                  <a:lnTo>
                    <a:pt x="1415923" y="623951"/>
                  </a:lnTo>
                  <a:lnTo>
                    <a:pt x="1465326" y="597915"/>
                  </a:lnTo>
                  <a:lnTo>
                    <a:pt x="1451228" y="545972"/>
                  </a:lnTo>
                  <a:lnTo>
                    <a:pt x="1437131" y="496315"/>
                  </a:lnTo>
                  <a:lnTo>
                    <a:pt x="1415923" y="446658"/>
                  </a:lnTo>
                  <a:lnTo>
                    <a:pt x="1394840" y="399414"/>
                  </a:lnTo>
                  <a:lnTo>
                    <a:pt x="1366646" y="352170"/>
                  </a:lnTo>
                  <a:lnTo>
                    <a:pt x="1338452" y="309625"/>
                  </a:lnTo>
                  <a:lnTo>
                    <a:pt x="1305560" y="267080"/>
                  </a:lnTo>
                  <a:lnTo>
                    <a:pt x="1270380" y="226821"/>
                  </a:lnTo>
                  <a:lnTo>
                    <a:pt x="1232789" y="191388"/>
                  </a:lnTo>
                  <a:lnTo>
                    <a:pt x="1192911" y="155955"/>
                  </a:lnTo>
                  <a:lnTo>
                    <a:pt x="1150619" y="125221"/>
                  </a:lnTo>
                  <a:lnTo>
                    <a:pt x="1103629" y="96900"/>
                  </a:lnTo>
                  <a:lnTo>
                    <a:pt x="1056639" y="73278"/>
                  </a:lnTo>
                  <a:lnTo>
                    <a:pt x="1005077" y="49656"/>
                  </a:lnTo>
                  <a:lnTo>
                    <a:pt x="953388" y="33146"/>
                  </a:lnTo>
                  <a:lnTo>
                    <a:pt x="899413" y="18922"/>
                  </a:lnTo>
                  <a:lnTo>
                    <a:pt x="824229" y="4699"/>
                  </a:lnTo>
                  <a:lnTo>
                    <a:pt x="751458" y="0"/>
                  </a:lnTo>
                  <a:close/>
                </a:path>
                <a:path w="1984375" h="2630804">
                  <a:moveTo>
                    <a:pt x="1984247" y="2531110"/>
                  </a:moveTo>
                  <a:lnTo>
                    <a:pt x="1909064" y="2533522"/>
                  </a:lnTo>
                  <a:lnTo>
                    <a:pt x="1978795" y="2533522"/>
                  </a:lnTo>
                  <a:lnTo>
                    <a:pt x="1984247" y="2531110"/>
                  </a:lnTo>
                  <a:close/>
                </a:path>
              </a:pathLst>
            </a:custGeom>
            <a:solidFill>
              <a:srgbClr val="005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914513" y="3791839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ISO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9001:2015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33359" y="3767315"/>
            <a:ext cx="1099566" cy="32081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090921" y="2066925"/>
            <a:ext cx="1017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ISO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14001:2015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09388" y="2042147"/>
            <a:ext cx="1177289" cy="32081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919598" y="4027170"/>
            <a:ext cx="664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ISO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55001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838700" y="3154679"/>
            <a:ext cx="2363470" cy="1168400"/>
            <a:chOff x="4838700" y="3154679"/>
            <a:chExt cx="2363470" cy="116840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8700" y="4002011"/>
              <a:ext cx="823722" cy="32081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97167" y="3154679"/>
              <a:ext cx="904493" cy="68656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480809" y="3226053"/>
            <a:ext cx="517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IMS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22389" y="2064461"/>
            <a:ext cx="10185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ISO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45001:2018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350508" y="2040623"/>
            <a:ext cx="1668145" cy="3308350"/>
            <a:chOff x="6350508" y="2040623"/>
            <a:chExt cx="1668145" cy="330835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41236" y="2040623"/>
              <a:ext cx="1177290" cy="32081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0508" y="5027663"/>
              <a:ext cx="902969" cy="32081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431026" y="5052441"/>
            <a:ext cx="70866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OSHA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PSM</a:t>
            </a:r>
            <a:endParaRPr sz="1200">
              <a:latin typeface="Calibri"/>
              <a:cs typeface="Calibri"/>
            </a:endParaRPr>
          </a:p>
          <a:p>
            <a:pPr marL="65405">
              <a:lnSpc>
                <a:spcPts val="137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Standard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03847" y="5192255"/>
            <a:ext cx="759714" cy="32081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17144" y="2099564"/>
            <a:ext cx="4527550" cy="323405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80340" marR="255904" indent="-167640">
              <a:lnSpc>
                <a:spcPts val="1620"/>
              </a:lnSpc>
              <a:spcBef>
                <a:spcPts val="305"/>
              </a:spcBef>
              <a:buFont typeface="Arial"/>
              <a:buChar char="•"/>
              <a:tabLst>
                <a:tab pos="180340" algn="l"/>
              </a:tabLst>
            </a:pPr>
            <a:r>
              <a:rPr sz="1500" dirty="0">
                <a:latin typeface="Calibri"/>
                <a:cs typeface="Calibri"/>
              </a:rPr>
              <a:t>Going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beyond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SHE</a:t>
            </a:r>
            <a:r>
              <a:rPr sz="1500" spc="-10" dirty="0">
                <a:latin typeface="Calibri"/>
                <a:cs typeface="Calibri"/>
              </a:rPr>
              <a:t> standards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legal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compliance</a:t>
            </a:r>
            <a:r>
              <a:rPr sz="1500" spc="-25" dirty="0">
                <a:latin typeface="Calibri"/>
                <a:cs typeface="Calibri"/>
              </a:rPr>
              <a:t> to </a:t>
            </a:r>
            <a:r>
              <a:rPr sz="1500" dirty="0">
                <a:latin typeface="Calibri"/>
                <a:cs typeface="Calibri"/>
              </a:rPr>
              <a:t>best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practices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reduce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risks;</a:t>
            </a:r>
            <a:endParaRPr sz="1500">
              <a:latin typeface="Calibri"/>
              <a:cs typeface="Calibri"/>
            </a:endParaRPr>
          </a:p>
          <a:p>
            <a:pPr marL="180340" marR="5080" indent="-167640">
              <a:lnSpc>
                <a:spcPts val="1620"/>
              </a:lnSpc>
              <a:spcBef>
                <a:spcPts val="800"/>
              </a:spcBef>
              <a:buFont typeface="Arial"/>
              <a:buChar char="•"/>
              <a:tabLst>
                <a:tab pos="180340" algn="l"/>
              </a:tabLst>
            </a:pPr>
            <a:r>
              <a:rPr sz="1500" dirty="0">
                <a:latin typeface="Calibri"/>
                <a:cs typeface="Calibri"/>
              </a:rPr>
              <a:t>Going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beyond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mere compliance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SHE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standards,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but </a:t>
            </a:r>
            <a:r>
              <a:rPr sz="1500" dirty="0">
                <a:latin typeface="Calibri"/>
                <a:cs typeface="Calibri"/>
              </a:rPr>
              <a:t>learning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from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operating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experiences,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incident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near </a:t>
            </a:r>
            <a:r>
              <a:rPr sz="1500" dirty="0">
                <a:latin typeface="Calibri"/>
                <a:cs typeface="Calibri"/>
              </a:rPr>
              <a:t>miss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investigations,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hazard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studies,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audits,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other </a:t>
            </a:r>
            <a:r>
              <a:rPr sz="1500" dirty="0">
                <a:latin typeface="Calibri"/>
                <a:cs typeface="Calibri"/>
              </a:rPr>
              <a:t>assessments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achieve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world-</a:t>
            </a:r>
            <a:r>
              <a:rPr sz="1500" dirty="0">
                <a:latin typeface="Calibri"/>
                <a:cs typeface="Calibri"/>
              </a:rPr>
              <a:t>class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performance;</a:t>
            </a:r>
            <a:endParaRPr sz="1500">
              <a:latin typeface="Calibri"/>
              <a:cs typeface="Calibri"/>
            </a:endParaRPr>
          </a:p>
          <a:p>
            <a:pPr marL="180340" marR="146685" indent="-167640">
              <a:lnSpc>
                <a:spcPts val="1620"/>
              </a:lnSpc>
              <a:spcBef>
                <a:spcPts val="795"/>
              </a:spcBef>
              <a:buFont typeface="Arial"/>
              <a:buChar char="•"/>
              <a:tabLst>
                <a:tab pos="180340" algn="l"/>
              </a:tabLst>
            </a:pPr>
            <a:r>
              <a:rPr sz="1500" dirty="0">
                <a:latin typeface="Calibri"/>
                <a:cs typeface="Calibri"/>
              </a:rPr>
              <a:t>Major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incidents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continue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strike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different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industry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at </a:t>
            </a:r>
            <a:r>
              <a:rPr sz="1500" dirty="0">
                <a:latin typeface="Calibri"/>
                <a:cs typeface="Calibri"/>
              </a:rPr>
              <a:t>regular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intervals.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closer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look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analysis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 </a:t>
            </a:r>
            <a:r>
              <a:rPr sz="1500" spc="-25" dirty="0">
                <a:latin typeface="Calibri"/>
                <a:cs typeface="Calibri"/>
              </a:rPr>
              <a:t>the </a:t>
            </a:r>
            <a:r>
              <a:rPr sz="1500" dirty="0">
                <a:latin typeface="Calibri"/>
                <a:cs typeface="Calibri"/>
              </a:rPr>
              <a:t>incidents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depict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that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root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cause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many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the </a:t>
            </a:r>
            <a:r>
              <a:rPr sz="1500" dirty="0">
                <a:latin typeface="Calibri"/>
                <a:cs typeface="Calibri"/>
              </a:rPr>
              <a:t>incidents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alike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follow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pattern;</a:t>
            </a:r>
            <a:endParaRPr sz="1500">
              <a:latin typeface="Calibri"/>
              <a:cs typeface="Calibri"/>
            </a:endParaRPr>
          </a:p>
          <a:p>
            <a:pPr marL="180340" marR="93980" indent="-167640">
              <a:lnSpc>
                <a:spcPct val="90100"/>
              </a:lnSpc>
              <a:spcBef>
                <a:spcPts val="780"/>
              </a:spcBef>
              <a:buFont typeface="Arial"/>
              <a:buChar char="•"/>
              <a:tabLst>
                <a:tab pos="180340" algn="l"/>
              </a:tabLst>
            </a:pPr>
            <a:r>
              <a:rPr sz="1500" dirty="0">
                <a:latin typeface="Calibri"/>
                <a:cs typeface="Calibri"/>
              </a:rPr>
              <a:t>Identifying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implementing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not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only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these </a:t>
            </a:r>
            <a:r>
              <a:rPr sz="1500" spc="-10" dirty="0">
                <a:latin typeface="Calibri"/>
                <a:cs typeface="Calibri"/>
              </a:rPr>
              <a:t>external standards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that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must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observed,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but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also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those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that </a:t>
            </a:r>
            <a:r>
              <a:rPr sz="1500" dirty="0">
                <a:latin typeface="Calibri"/>
                <a:cs typeface="Calibri"/>
              </a:rPr>
              <a:t>represent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best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practices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that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can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lead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process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safety excellence.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0187" y="322326"/>
            <a:ext cx="7549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33A60"/>
                </a:solidFill>
                <a:latin typeface="Arial"/>
                <a:cs typeface="Arial"/>
              </a:rPr>
              <a:t>Safety</a:t>
            </a:r>
            <a:r>
              <a:rPr sz="2000" b="1" spc="-55" dirty="0">
                <a:solidFill>
                  <a:srgbClr val="033A6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3A60"/>
                </a:solidFill>
                <a:latin typeface="Arial"/>
                <a:cs typeface="Arial"/>
              </a:rPr>
              <a:t>management</a:t>
            </a:r>
            <a:r>
              <a:rPr sz="2000" b="1" spc="-45" dirty="0">
                <a:solidFill>
                  <a:srgbClr val="033A6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3A60"/>
                </a:solidFill>
                <a:latin typeface="Arial"/>
                <a:cs typeface="Arial"/>
              </a:rPr>
              <a:t>systems</a:t>
            </a:r>
            <a:r>
              <a:rPr sz="2000" b="1" spc="-30" dirty="0">
                <a:solidFill>
                  <a:srgbClr val="033A6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3A60"/>
                </a:solidFill>
                <a:latin typeface="Arial"/>
                <a:cs typeface="Arial"/>
              </a:rPr>
              <a:t>on</a:t>
            </a:r>
            <a:r>
              <a:rPr sz="2000" b="1" spc="-20" dirty="0">
                <a:solidFill>
                  <a:srgbClr val="033A6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3A60"/>
                </a:solidFill>
                <a:latin typeface="Arial"/>
                <a:cs typeface="Arial"/>
              </a:rPr>
              <a:t>asset</a:t>
            </a:r>
            <a:r>
              <a:rPr sz="2000" b="1" spc="-45" dirty="0">
                <a:solidFill>
                  <a:srgbClr val="033A6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3A60"/>
                </a:solidFill>
                <a:latin typeface="Arial"/>
                <a:cs typeface="Arial"/>
              </a:rPr>
              <a:t>and</a:t>
            </a:r>
            <a:r>
              <a:rPr sz="2000" b="1" spc="-20" dirty="0">
                <a:solidFill>
                  <a:srgbClr val="033A6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3A60"/>
                </a:solidFill>
                <a:latin typeface="Arial"/>
                <a:cs typeface="Arial"/>
              </a:rPr>
              <a:t>safety</a:t>
            </a:r>
            <a:r>
              <a:rPr sz="2000" b="1" spc="-35" dirty="0">
                <a:solidFill>
                  <a:srgbClr val="033A6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33A60"/>
                </a:solidFill>
                <a:latin typeface="Arial"/>
                <a:cs typeface="Arial"/>
              </a:rPr>
              <a:t>performance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97797" y="636584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" y="0"/>
            <a:ext cx="91059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2791" y="931163"/>
            <a:ext cx="7138670" cy="401320"/>
          </a:xfrm>
          <a:prstGeom prst="rect">
            <a:avLst/>
          </a:prstGeom>
          <a:solidFill>
            <a:srgbClr val="204143"/>
          </a:solidFill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ts val="2745"/>
              </a:lnSpc>
            </a:pPr>
            <a:r>
              <a:rPr sz="2400" dirty="0">
                <a:solidFill>
                  <a:srgbClr val="FFFFFF"/>
                </a:solidFill>
              </a:rPr>
              <a:t>Safety</a:t>
            </a:r>
            <a:r>
              <a:rPr sz="2400" spc="-2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critical</a:t>
            </a:r>
            <a:r>
              <a:rPr sz="2400" spc="-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communication in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asset</a:t>
            </a:r>
            <a:r>
              <a:rPr sz="2400" spc="-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management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-6095" y="2144287"/>
            <a:ext cx="9156700" cy="4719955"/>
            <a:chOff x="-6095" y="2144287"/>
            <a:chExt cx="9156700" cy="47199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80" y="2618231"/>
              <a:ext cx="3086099" cy="28300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50121" y="2651918"/>
              <a:ext cx="554355" cy="478155"/>
            </a:xfrm>
            <a:custGeom>
              <a:avLst/>
              <a:gdLst/>
              <a:ahLst/>
              <a:cxnLst/>
              <a:rect l="l" t="t" r="r" b="b"/>
              <a:pathLst>
                <a:path w="554354" h="478155">
                  <a:moveTo>
                    <a:pt x="342034" y="0"/>
                  </a:moveTo>
                  <a:lnTo>
                    <a:pt x="320708" y="3270"/>
                  </a:lnTo>
                  <a:lnTo>
                    <a:pt x="302025" y="15684"/>
                  </a:lnTo>
                  <a:lnTo>
                    <a:pt x="288403" y="36290"/>
                  </a:lnTo>
                  <a:lnTo>
                    <a:pt x="283577" y="30829"/>
                  </a:lnTo>
                  <a:lnTo>
                    <a:pt x="278243" y="26257"/>
                  </a:lnTo>
                  <a:lnTo>
                    <a:pt x="272401" y="22574"/>
                  </a:lnTo>
                  <a:lnTo>
                    <a:pt x="246344" y="13487"/>
                  </a:lnTo>
                  <a:lnTo>
                    <a:pt x="220251" y="16748"/>
                  </a:lnTo>
                  <a:lnTo>
                    <a:pt x="197088" y="31271"/>
                  </a:lnTo>
                  <a:lnTo>
                    <a:pt x="179818" y="55975"/>
                  </a:lnTo>
                  <a:lnTo>
                    <a:pt x="166770" y="48627"/>
                  </a:lnTo>
                  <a:lnTo>
                    <a:pt x="152973" y="43957"/>
                  </a:lnTo>
                  <a:lnTo>
                    <a:pt x="138723" y="42027"/>
                  </a:lnTo>
                  <a:lnTo>
                    <a:pt x="124319" y="42894"/>
                  </a:lnTo>
                  <a:lnTo>
                    <a:pt x="91779" y="56185"/>
                  </a:lnTo>
                  <a:lnTo>
                    <a:pt x="66978" y="82168"/>
                  </a:lnTo>
                  <a:lnTo>
                    <a:pt x="52274" y="117153"/>
                  </a:lnTo>
                  <a:lnTo>
                    <a:pt x="50024" y="157448"/>
                  </a:lnTo>
                  <a:lnTo>
                    <a:pt x="49643" y="158972"/>
                  </a:lnTo>
                  <a:lnTo>
                    <a:pt x="15103" y="178831"/>
                  </a:lnTo>
                  <a:lnTo>
                    <a:pt x="0" y="215961"/>
                  </a:lnTo>
                  <a:lnTo>
                    <a:pt x="1335" y="241157"/>
                  </a:lnTo>
                  <a:lnTo>
                    <a:pt x="10600" y="263900"/>
                  </a:lnTo>
                  <a:lnTo>
                    <a:pt x="27164" y="281273"/>
                  </a:lnTo>
                  <a:lnTo>
                    <a:pt x="19825" y="292719"/>
                  </a:lnTo>
                  <a:lnTo>
                    <a:pt x="14845" y="305593"/>
                  </a:lnTo>
                  <a:lnTo>
                    <a:pt x="12340" y="319420"/>
                  </a:lnTo>
                  <a:lnTo>
                    <a:pt x="12432" y="333724"/>
                  </a:lnTo>
                  <a:lnTo>
                    <a:pt x="19313" y="358465"/>
                  </a:lnTo>
                  <a:lnTo>
                    <a:pt x="33291" y="377539"/>
                  </a:lnTo>
                  <a:lnTo>
                    <a:pt x="52365" y="389088"/>
                  </a:lnTo>
                  <a:lnTo>
                    <a:pt x="74535" y="391255"/>
                  </a:lnTo>
                  <a:lnTo>
                    <a:pt x="75170" y="392652"/>
                  </a:lnTo>
                  <a:lnTo>
                    <a:pt x="102107" y="427559"/>
                  </a:lnTo>
                  <a:lnTo>
                    <a:pt x="136558" y="446484"/>
                  </a:lnTo>
                  <a:lnTo>
                    <a:pt x="174509" y="448812"/>
                  </a:lnTo>
                  <a:lnTo>
                    <a:pt x="211568" y="433292"/>
                  </a:lnTo>
                  <a:lnTo>
                    <a:pt x="220928" y="446968"/>
                  </a:lnTo>
                  <a:lnTo>
                    <a:pt x="232062" y="458501"/>
                  </a:lnTo>
                  <a:lnTo>
                    <a:pt x="244697" y="467653"/>
                  </a:lnTo>
                  <a:lnTo>
                    <a:pt x="258558" y="474186"/>
                  </a:lnTo>
                  <a:lnTo>
                    <a:pt x="292840" y="478051"/>
                  </a:lnTo>
                  <a:lnTo>
                    <a:pt x="324598" y="466534"/>
                  </a:lnTo>
                  <a:lnTo>
                    <a:pt x="350355" y="441825"/>
                  </a:lnTo>
                  <a:lnTo>
                    <a:pt x="366635" y="406114"/>
                  </a:lnTo>
                  <a:lnTo>
                    <a:pt x="375687" y="411749"/>
                  </a:lnTo>
                  <a:lnTo>
                    <a:pt x="385240" y="415861"/>
                  </a:lnTo>
                  <a:lnTo>
                    <a:pt x="395174" y="418401"/>
                  </a:lnTo>
                  <a:lnTo>
                    <a:pt x="405370" y="419322"/>
                  </a:lnTo>
                  <a:lnTo>
                    <a:pt x="434330" y="412738"/>
                  </a:lnTo>
                  <a:lnTo>
                    <a:pt x="458075" y="394271"/>
                  </a:lnTo>
                  <a:lnTo>
                    <a:pt x="474200" y="366708"/>
                  </a:lnTo>
                  <a:lnTo>
                    <a:pt x="480300" y="332835"/>
                  </a:lnTo>
                  <a:lnTo>
                    <a:pt x="491257" y="330182"/>
                  </a:lnTo>
                  <a:lnTo>
                    <a:pt x="543639" y="282223"/>
                  </a:lnTo>
                  <a:lnTo>
                    <a:pt x="554229" y="245094"/>
                  </a:lnTo>
                  <a:lnTo>
                    <a:pt x="552176" y="205988"/>
                  </a:lnTo>
                  <a:lnTo>
                    <a:pt x="536942" y="169513"/>
                  </a:lnTo>
                  <a:lnTo>
                    <a:pt x="538212" y="166084"/>
                  </a:lnTo>
                  <a:lnTo>
                    <a:pt x="540117" y="158972"/>
                  </a:lnTo>
                  <a:lnTo>
                    <a:pt x="541918" y="127047"/>
                  </a:lnTo>
                  <a:lnTo>
                    <a:pt x="533481" y="97789"/>
                  </a:lnTo>
                  <a:lnTo>
                    <a:pt x="516328" y="74390"/>
                  </a:lnTo>
                  <a:lnTo>
                    <a:pt x="491984" y="60039"/>
                  </a:lnTo>
                  <a:lnTo>
                    <a:pt x="489192" y="47888"/>
                  </a:lnTo>
                  <a:lnTo>
                    <a:pt x="449329" y="3317"/>
                  </a:lnTo>
                  <a:lnTo>
                    <a:pt x="425547" y="222"/>
                  </a:lnTo>
                  <a:lnTo>
                    <a:pt x="402502" y="7794"/>
                  </a:lnTo>
                  <a:lnTo>
                    <a:pt x="383018" y="25749"/>
                  </a:lnTo>
                  <a:lnTo>
                    <a:pt x="378910" y="20042"/>
                  </a:lnTo>
                  <a:lnTo>
                    <a:pt x="374255" y="14954"/>
                  </a:lnTo>
                  <a:lnTo>
                    <a:pt x="369123" y="10533"/>
                  </a:lnTo>
                  <a:lnTo>
                    <a:pt x="363587" y="6826"/>
                  </a:lnTo>
                  <a:lnTo>
                    <a:pt x="34203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4024" y="2976752"/>
              <a:ext cx="175768" cy="10553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50121" y="2651918"/>
              <a:ext cx="554355" cy="478155"/>
            </a:xfrm>
            <a:custGeom>
              <a:avLst/>
              <a:gdLst/>
              <a:ahLst/>
              <a:cxnLst/>
              <a:rect l="l" t="t" r="r" b="b"/>
              <a:pathLst>
                <a:path w="554354" h="478155">
                  <a:moveTo>
                    <a:pt x="50024" y="157448"/>
                  </a:moveTo>
                  <a:lnTo>
                    <a:pt x="52274" y="117153"/>
                  </a:lnTo>
                  <a:lnTo>
                    <a:pt x="91779" y="56185"/>
                  </a:lnTo>
                  <a:lnTo>
                    <a:pt x="138723" y="42027"/>
                  </a:lnTo>
                  <a:lnTo>
                    <a:pt x="152973" y="43957"/>
                  </a:lnTo>
                  <a:lnTo>
                    <a:pt x="166770" y="48627"/>
                  </a:lnTo>
                  <a:lnTo>
                    <a:pt x="179818" y="55975"/>
                  </a:lnTo>
                  <a:lnTo>
                    <a:pt x="197088" y="31271"/>
                  </a:lnTo>
                  <a:lnTo>
                    <a:pt x="220251" y="16748"/>
                  </a:lnTo>
                  <a:lnTo>
                    <a:pt x="246344" y="13487"/>
                  </a:lnTo>
                  <a:lnTo>
                    <a:pt x="272401" y="22574"/>
                  </a:lnTo>
                  <a:lnTo>
                    <a:pt x="278243" y="26257"/>
                  </a:lnTo>
                  <a:lnTo>
                    <a:pt x="283577" y="30829"/>
                  </a:lnTo>
                  <a:lnTo>
                    <a:pt x="288403" y="36290"/>
                  </a:lnTo>
                  <a:lnTo>
                    <a:pt x="302025" y="15684"/>
                  </a:lnTo>
                  <a:lnTo>
                    <a:pt x="320708" y="3270"/>
                  </a:lnTo>
                  <a:lnTo>
                    <a:pt x="342034" y="0"/>
                  </a:lnTo>
                  <a:lnTo>
                    <a:pt x="363587" y="6826"/>
                  </a:lnTo>
                  <a:lnTo>
                    <a:pt x="369123" y="10533"/>
                  </a:lnTo>
                  <a:lnTo>
                    <a:pt x="374255" y="14954"/>
                  </a:lnTo>
                  <a:lnTo>
                    <a:pt x="378910" y="20042"/>
                  </a:lnTo>
                  <a:lnTo>
                    <a:pt x="383018" y="25749"/>
                  </a:lnTo>
                  <a:lnTo>
                    <a:pt x="402502" y="7794"/>
                  </a:lnTo>
                  <a:lnTo>
                    <a:pt x="425547" y="222"/>
                  </a:lnTo>
                  <a:lnTo>
                    <a:pt x="449329" y="3317"/>
                  </a:lnTo>
                  <a:lnTo>
                    <a:pt x="471029" y="17367"/>
                  </a:lnTo>
                  <a:lnTo>
                    <a:pt x="478607" y="26302"/>
                  </a:lnTo>
                  <a:lnTo>
                    <a:pt x="484697" y="36560"/>
                  </a:lnTo>
                  <a:lnTo>
                    <a:pt x="489192" y="47888"/>
                  </a:lnTo>
                  <a:lnTo>
                    <a:pt x="491984" y="60039"/>
                  </a:lnTo>
                  <a:lnTo>
                    <a:pt x="516328" y="74390"/>
                  </a:lnTo>
                  <a:lnTo>
                    <a:pt x="533481" y="97789"/>
                  </a:lnTo>
                  <a:lnTo>
                    <a:pt x="541918" y="127047"/>
                  </a:lnTo>
                  <a:lnTo>
                    <a:pt x="540117" y="158972"/>
                  </a:lnTo>
                  <a:lnTo>
                    <a:pt x="539228" y="162655"/>
                  </a:lnTo>
                  <a:lnTo>
                    <a:pt x="538212" y="166084"/>
                  </a:lnTo>
                  <a:lnTo>
                    <a:pt x="536942" y="169513"/>
                  </a:lnTo>
                  <a:lnTo>
                    <a:pt x="552176" y="205988"/>
                  </a:lnTo>
                  <a:lnTo>
                    <a:pt x="554229" y="245094"/>
                  </a:lnTo>
                  <a:lnTo>
                    <a:pt x="543639" y="282223"/>
                  </a:lnTo>
                  <a:lnTo>
                    <a:pt x="511696" y="320065"/>
                  </a:lnTo>
                  <a:lnTo>
                    <a:pt x="480300" y="332835"/>
                  </a:lnTo>
                  <a:lnTo>
                    <a:pt x="474200" y="366708"/>
                  </a:lnTo>
                  <a:lnTo>
                    <a:pt x="458075" y="394271"/>
                  </a:lnTo>
                  <a:lnTo>
                    <a:pt x="434330" y="412738"/>
                  </a:lnTo>
                  <a:lnTo>
                    <a:pt x="405370" y="419322"/>
                  </a:lnTo>
                  <a:lnTo>
                    <a:pt x="395174" y="418401"/>
                  </a:lnTo>
                  <a:lnTo>
                    <a:pt x="385240" y="415861"/>
                  </a:lnTo>
                  <a:lnTo>
                    <a:pt x="375687" y="411749"/>
                  </a:lnTo>
                  <a:lnTo>
                    <a:pt x="366635" y="406114"/>
                  </a:lnTo>
                  <a:lnTo>
                    <a:pt x="350355" y="441825"/>
                  </a:lnTo>
                  <a:lnTo>
                    <a:pt x="324598" y="466534"/>
                  </a:lnTo>
                  <a:lnTo>
                    <a:pt x="292840" y="478051"/>
                  </a:lnTo>
                  <a:lnTo>
                    <a:pt x="258558" y="474186"/>
                  </a:lnTo>
                  <a:lnTo>
                    <a:pt x="244697" y="467653"/>
                  </a:lnTo>
                  <a:lnTo>
                    <a:pt x="232062" y="458501"/>
                  </a:lnTo>
                  <a:lnTo>
                    <a:pt x="220928" y="446968"/>
                  </a:lnTo>
                  <a:lnTo>
                    <a:pt x="211568" y="433292"/>
                  </a:lnTo>
                  <a:lnTo>
                    <a:pt x="174509" y="448812"/>
                  </a:lnTo>
                  <a:lnTo>
                    <a:pt x="102107" y="427559"/>
                  </a:lnTo>
                  <a:lnTo>
                    <a:pt x="75551" y="393287"/>
                  </a:lnTo>
                  <a:lnTo>
                    <a:pt x="74916" y="391890"/>
                  </a:lnTo>
                  <a:lnTo>
                    <a:pt x="74535" y="391255"/>
                  </a:lnTo>
                  <a:lnTo>
                    <a:pt x="33291" y="377539"/>
                  </a:lnTo>
                  <a:lnTo>
                    <a:pt x="12432" y="333724"/>
                  </a:lnTo>
                  <a:lnTo>
                    <a:pt x="12340" y="319420"/>
                  </a:lnTo>
                  <a:lnTo>
                    <a:pt x="14845" y="305593"/>
                  </a:lnTo>
                  <a:lnTo>
                    <a:pt x="19825" y="292719"/>
                  </a:lnTo>
                  <a:lnTo>
                    <a:pt x="27164" y="281273"/>
                  </a:lnTo>
                  <a:lnTo>
                    <a:pt x="10600" y="263900"/>
                  </a:lnTo>
                  <a:lnTo>
                    <a:pt x="1335" y="241157"/>
                  </a:lnTo>
                  <a:lnTo>
                    <a:pt x="0" y="215961"/>
                  </a:lnTo>
                  <a:lnTo>
                    <a:pt x="7225" y="191230"/>
                  </a:lnTo>
                  <a:lnTo>
                    <a:pt x="15103" y="178831"/>
                  </a:lnTo>
                  <a:lnTo>
                    <a:pt x="25100" y="169100"/>
                  </a:lnTo>
                  <a:lnTo>
                    <a:pt x="36764" y="162369"/>
                  </a:lnTo>
                  <a:lnTo>
                    <a:pt x="49643" y="158972"/>
                  </a:lnTo>
                  <a:lnTo>
                    <a:pt x="50024" y="15744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7929" y="2970656"/>
              <a:ext cx="187959" cy="1177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77793" y="2676143"/>
              <a:ext cx="509270" cy="407670"/>
            </a:xfrm>
            <a:custGeom>
              <a:avLst/>
              <a:gdLst/>
              <a:ahLst/>
              <a:cxnLst/>
              <a:rect l="l" t="t" r="r" b="b"/>
              <a:pathLst>
                <a:path w="509270" h="407669">
                  <a:moveTo>
                    <a:pt x="32638" y="264032"/>
                  </a:moveTo>
                  <a:lnTo>
                    <a:pt x="24110" y="264038"/>
                  </a:lnTo>
                  <a:lnTo>
                    <a:pt x="15748" y="262556"/>
                  </a:lnTo>
                  <a:lnTo>
                    <a:pt x="7671" y="259621"/>
                  </a:lnTo>
                  <a:lnTo>
                    <a:pt x="0" y="255269"/>
                  </a:lnTo>
                </a:path>
                <a:path w="509270" h="407669">
                  <a:moveTo>
                    <a:pt x="61213" y="360679"/>
                  </a:moveTo>
                  <a:lnTo>
                    <a:pt x="56768" y="362838"/>
                  </a:lnTo>
                  <a:lnTo>
                    <a:pt x="51943" y="364235"/>
                  </a:lnTo>
                  <a:lnTo>
                    <a:pt x="46989" y="364870"/>
                  </a:lnTo>
                </a:path>
                <a:path w="509270" h="407669">
                  <a:moveTo>
                    <a:pt x="183895" y="407161"/>
                  </a:moveTo>
                  <a:lnTo>
                    <a:pt x="180467" y="401065"/>
                  </a:lnTo>
                  <a:lnTo>
                    <a:pt x="177545" y="394588"/>
                  </a:lnTo>
                  <a:lnTo>
                    <a:pt x="175386" y="387857"/>
                  </a:lnTo>
                </a:path>
                <a:path w="509270" h="407669">
                  <a:moveTo>
                    <a:pt x="342519" y="359028"/>
                  </a:moveTo>
                  <a:lnTo>
                    <a:pt x="342010" y="366267"/>
                  </a:lnTo>
                  <a:lnTo>
                    <a:pt x="340868" y="373252"/>
                  </a:lnTo>
                  <a:lnTo>
                    <a:pt x="339090" y="380238"/>
                  </a:lnTo>
                </a:path>
                <a:path w="509270" h="407669">
                  <a:moveTo>
                    <a:pt x="410591" y="228345"/>
                  </a:moveTo>
                  <a:lnTo>
                    <a:pt x="427960" y="242188"/>
                  </a:lnTo>
                  <a:lnTo>
                    <a:pt x="441150" y="260794"/>
                  </a:lnTo>
                  <a:lnTo>
                    <a:pt x="449506" y="282924"/>
                  </a:lnTo>
                  <a:lnTo>
                    <a:pt x="452373" y="307339"/>
                  </a:lnTo>
                </a:path>
                <a:path w="509270" h="407669">
                  <a:moveTo>
                    <a:pt x="509016" y="144144"/>
                  </a:moveTo>
                  <a:lnTo>
                    <a:pt x="505475" y="152467"/>
                  </a:lnTo>
                  <a:lnTo>
                    <a:pt x="501173" y="160242"/>
                  </a:lnTo>
                  <a:lnTo>
                    <a:pt x="496157" y="167397"/>
                  </a:lnTo>
                  <a:lnTo>
                    <a:pt x="490473" y="173862"/>
                  </a:lnTo>
                </a:path>
                <a:path w="509270" h="407669">
                  <a:moveTo>
                    <a:pt x="464439" y="34162"/>
                  </a:moveTo>
                  <a:lnTo>
                    <a:pt x="465201" y="38861"/>
                  </a:lnTo>
                  <a:lnTo>
                    <a:pt x="465455" y="43560"/>
                  </a:lnTo>
                  <a:lnTo>
                    <a:pt x="465455" y="48132"/>
                  </a:lnTo>
                </a:path>
                <a:path w="509270" h="407669">
                  <a:moveTo>
                    <a:pt x="345694" y="17906"/>
                  </a:moveTo>
                  <a:lnTo>
                    <a:pt x="348106" y="11429"/>
                  </a:lnTo>
                  <a:lnTo>
                    <a:pt x="351281" y="5460"/>
                  </a:lnTo>
                  <a:lnTo>
                    <a:pt x="355219" y="0"/>
                  </a:lnTo>
                </a:path>
                <a:path w="509270" h="407669">
                  <a:moveTo>
                    <a:pt x="256667" y="26415"/>
                  </a:moveTo>
                  <a:lnTo>
                    <a:pt x="257556" y="21081"/>
                  </a:lnTo>
                  <a:lnTo>
                    <a:pt x="259206" y="15875"/>
                  </a:lnTo>
                  <a:lnTo>
                    <a:pt x="261239" y="10921"/>
                  </a:lnTo>
                </a:path>
                <a:path w="509270" h="407669">
                  <a:moveTo>
                    <a:pt x="152145" y="31622"/>
                  </a:moveTo>
                  <a:lnTo>
                    <a:pt x="158115" y="35813"/>
                  </a:lnTo>
                  <a:lnTo>
                    <a:pt x="163703" y="40766"/>
                  </a:lnTo>
                  <a:lnTo>
                    <a:pt x="168782" y="46481"/>
                  </a:lnTo>
                </a:path>
                <a:path w="509270" h="407669">
                  <a:moveTo>
                    <a:pt x="25273" y="148970"/>
                  </a:moveTo>
                  <a:lnTo>
                    <a:pt x="24003" y="143890"/>
                  </a:lnTo>
                  <a:lnTo>
                    <a:pt x="22987" y="138556"/>
                  </a:lnTo>
                  <a:lnTo>
                    <a:pt x="22351" y="133222"/>
                  </a:lnTo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39921" y="2150383"/>
              <a:ext cx="532130" cy="591820"/>
            </a:xfrm>
            <a:custGeom>
              <a:avLst/>
              <a:gdLst/>
              <a:ahLst/>
              <a:cxnLst/>
              <a:rect l="l" t="t" r="r" b="b"/>
              <a:pathLst>
                <a:path w="532130" h="591819">
                  <a:moveTo>
                    <a:pt x="267732" y="0"/>
                  </a:moveTo>
                  <a:lnTo>
                    <a:pt x="222416" y="3108"/>
                  </a:lnTo>
                  <a:lnTo>
                    <a:pt x="178232" y="12925"/>
                  </a:lnTo>
                  <a:lnTo>
                    <a:pt x="136240" y="29377"/>
                  </a:lnTo>
                  <a:lnTo>
                    <a:pt x="97499" y="52392"/>
                  </a:lnTo>
                  <a:lnTo>
                    <a:pt x="63071" y="81895"/>
                  </a:lnTo>
                  <a:lnTo>
                    <a:pt x="32291" y="120846"/>
                  </a:lnTo>
                  <a:lnTo>
                    <a:pt x="11598" y="163094"/>
                  </a:lnTo>
                  <a:lnTo>
                    <a:pt x="873" y="207315"/>
                  </a:lnTo>
                  <a:lnTo>
                    <a:pt x="0" y="252186"/>
                  </a:lnTo>
                  <a:lnTo>
                    <a:pt x="8859" y="296385"/>
                  </a:lnTo>
                  <a:lnTo>
                    <a:pt x="27334" y="338588"/>
                  </a:lnTo>
                  <a:lnTo>
                    <a:pt x="55308" y="377472"/>
                  </a:lnTo>
                  <a:lnTo>
                    <a:pt x="92662" y="411714"/>
                  </a:lnTo>
                  <a:lnTo>
                    <a:pt x="35004" y="591673"/>
                  </a:lnTo>
                  <a:lnTo>
                    <a:pt x="181181" y="455783"/>
                  </a:lnTo>
                  <a:lnTo>
                    <a:pt x="233374" y="466131"/>
                  </a:lnTo>
                  <a:lnTo>
                    <a:pt x="285838" y="467195"/>
                  </a:lnTo>
                  <a:lnTo>
                    <a:pt x="337089" y="459339"/>
                  </a:lnTo>
                  <a:lnTo>
                    <a:pt x="385641" y="442933"/>
                  </a:lnTo>
                  <a:lnTo>
                    <a:pt x="430010" y="418342"/>
                  </a:lnTo>
                  <a:lnTo>
                    <a:pt x="468709" y="385933"/>
                  </a:lnTo>
                  <a:lnTo>
                    <a:pt x="499488" y="346982"/>
                  </a:lnTo>
                  <a:lnTo>
                    <a:pt x="520182" y="304735"/>
                  </a:lnTo>
                  <a:lnTo>
                    <a:pt x="530906" y="260514"/>
                  </a:lnTo>
                  <a:lnTo>
                    <a:pt x="531780" y="215642"/>
                  </a:lnTo>
                  <a:lnTo>
                    <a:pt x="522921" y="171443"/>
                  </a:lnTo>
                  <a:lnTo>
                    <a:pt x="504445" y="129241"/>
                  </a:lnTo>
                  <a:lnTo>
                    <a:pt x="476472" y="90356"/>
                  </a:lnTo>
                  <a:lnTo>
                    <a:pt x="439118" y="56114"/>
                  </a:lnTo>
                  <a:lnTo>
                    <a:pt x="399873" y="31657"/>
                  </a:lnTo>
                  <a:lnTo>
                    <a:pt x="357520" y="14201"/>
                  </a:lnTo>
                  <a:lnTo>
                    <a:pt x="313120" y="3673"/>
                  </a:lnTo>
                  <a:lnTo>
                    <a:pt x="26773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39921" y="2150383"/>
              <a:ext cx="532130" cy="591820"/>
            </a:xfrm>
            <a:custGeom>
              <a:avLst/>
              <a:gdLst/>
              <a:ahLst/>
              <a:cxnLst/>
              <a:rect l="l" t="t" r="r" b="b"/>
              <a:pathLst>
                <a:path w="532130" h="591819">
                  <a:moveTo>
                    <a:pt x="35004" y="591673"/>
                  </a:moveTo>
                  <a:lnTo>
                    <a:pt x="92662" y="411714"/>
                  </a:lnTo>
                  <a:lnTo>
                    <a:pt x="55308" y="377472"/>
                  </a:lnTo>
                  <a:lnTo>
                    <a:pt x="27334" y="338588"/>
                  </a:lnTo>
                  <a:lnTo>
                    <a:pt x="8859" y="296385"/>
                  </a:lnTo>
                  <a:lnTo>
                    <a:pt x="0" y="252186"/>
                  </a:lnTo>
                  <a:lnTo>
                    <a:pt x="873" y="207315"/>
                  </a:lnTo>
                  <a:lnTo>
                    <a:pt x="11598" y="163094"/>
                  </a:lnTo>
                  <a:lnTo>
                    <a:pt x="32291" y="120846"/>
                  </a:lnTo>
                  <a:lnTo>
                    <a:pt x="63071" y="81895"/>
                  </a:lnTo>
                  <a:lnTo>
                    <a:pt x="97499" y="52392"/>
                  </a:lnTo>
                  <a:lnTo>
                    <a:pt x="136240" y="29377"/>
                  </a:lnTo>
                  <a:lnTo>
                    <a:pt x="178232" y="12925"/>
                  </a:lnTo>
                  <a:lnTo>
                    <a:pt x="222416" y="3108"/>
                  </a:lnTo>
                  <a:lnTo>
                    <a:pt x="267732" y="0"/>
                  </a:lnTo>
                  <a:lnTo>
                    <a:pt x="313120" y="3673"/>
                  </a:lnTo>
                  <a:lnTo>
                    <a:pt x="357520" y="14201"/>
                  </a:lnTo>
                  <a:lnTo>
                    <a:pt x="399873" y="31657"/>
                  </a:lnTo>
                  <a:lnTo>
                    <a:pt x="439118" y="56114"/>
                  </a:lnTo>
                  <a:lnTo>
                    <a:pt x="476472" y="90356"/>
                  </a:lnTo>
                  <a:lnTo>
                    <a:pt x="504445" y="129241"/>
                  </a:lnTo>
                  <a:lnTo>
                    <a:pt x="522921" y="171443"/>
                  </a:lnTo>
                  <a:lnTo>
                    <a:pt x="531780" y="215642"/>
                  </a:lnTo>
                  <a:lnTo>
                    <a:pt x="530906" y="260514"/>
                  </a:lnTo>
                  <a:lnTo>
                    <a:pt x="520182" y="304735"/>
                  </a:lnTo>
                  <a:lnTo>
                    <a:pt x="499488" y="346982"/>
                  </a:lnTo>
                  <a:lnTo>
                    <a:pt x="468709" y="385933"/>
                  </a:lnTo>
                  <a:lnTo>
                    <a:pt x="430010" y="418342"/>
                  </a:lnTo>
                  <a:lnTo>
                    <a:pt x="385641" y="442933"/>
                  </a:lnTo>
                  <a:lnTo>
                    <a:pt x="337089" y="459339"/>
                  </a:lnTo>
                  <a:lnTo>
                    <a:pt x="285838" y="467195"/>
                  </a:lnTo>
                  <a:lnTo>
                    <a:pt x="233374" y="466131"/>
                  </a:lnTo>
                  <a:lnTo>
                    <a:pt x="181181" y="455783"/>
                  </a:lnTo>
                  <a:lnTo>
                    <a:pt x="35004" y="591673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5379" y="2356103"/>
              <a:ext cx="552450" cy="579120"/>
            </a:xfrm>
            <a:custGeom>
              <a:avLst/>
              <a:gdLst/>
              <a:ahLst/>
              <a:cxnLst/>
              <a:rect l="l" t="t" r="r" b="b"/>
              <a:pathLst>
                <a:path w="552450" h="579119">
                  <a:moveTo>
                    <a:pt x="512063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298703" y="524256"/>
                  </a:lnTo>
                  <a:lnTo>
                    <a:pt x="552450" y="578866"/>
                  </a:lnTo>
                  <a:lnTo>
                    <a:pt x="426719" y="524256"/>
                  </a:lnTo>
                  <a:lnTo>
                    <a:pt x="512063" y="524256"/>
                  </a:lnTo>
                  <a:lnTo>
                    <a:pt x="51206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5379" y="2356103"/>
              <a:ext cx="552450" cy="579120"/>
            </a:xfrm>
            <a:custGeom>
              <a:avLst/>
              <a:gdLst/>
              <a:ahLst/>
              <a:cxnLst/>
              <a:rect l="l" t="t" r="r" b="b"/>
              <a:pathLst>
                <a:path w="552450" h="579119">
                  <a:moveTo>
                    <a:pt x="0" y="0"/>
                  </a:moveTo>
                  <a:lnTo>
                    <a:pt x="298703" y="0"/>
                  </a:lnTo>
                  <a:lnTo>
                    <a:pt x="426719" y="0"/>
                  </a:lnTo>
                  <a:lnTo>
                    <a:pt x="512063" y="0"/>
                  </a:lnTo>
                  <a:lnTo>
                    <a:pt x="512063" y="305816"/>
                  </a:lnTo>
                  <a:lnTo>
                    <a:pt x="512063" y="436880"/>
                  </a:lnTo>
                  <a:lnTo>
                    <a:pt x="512063" y="524256"/>
                  </a:lnTo>
                  <a:lnTo>
                    <a:pt x="426719" y="524256"/>
                  </a:lnTo>
                  <a:lnTo>
                    <a:pt x="552450" y="578866"/>
                  </a:lnTo>
                  <a:lnTo>
                    <a:pt x="298703" y="524256"/>
                  </a:lnTo>
                  <a:lnTo>
                    <a:pt x="0" y="524256"/>
                  </a:lnTo>
                  <a:lnTo>
                    <a:pt x="0" y="436880"/>
                  </a:lnTo>
                  <a:lnTo>
                    <a:pt x="0" y="30581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9470" y="2967736"/>
              <a:ext cx="408939" cy="9715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347" y="3423284"/>
              <a:ext cx="638606" cy="15875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1939" y="4068572"/>
              <a:ext cx="440309" cy="3315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463" y="3690747"/>
              <a:ext cx="318077" cy="46227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0" y="6050279"/>
              <a:ext cx="9144000" cy="807720"/>
            </a:xfrm>
            <a:custGeom>
              <a:avLst/>
              <a:gdLst/>
              <a:ahLst/>
              <a:cxnLst/>
              <a:rect l="l" t="t" r="r" b="b"/>
              <a:pathLst>
                <a:path w="9144000" h="807720">
                  <a:moveTo>
                    <a:pt x="9144000" y="0"/>
                  </a:moveTo>
                  <a:lnTo>
                    <a:pt x="0" y="0"/>
                  </a:lnTo>
                  <a:lnTo>
                    <a:pt x="0" y="807720"/>
                  </a:lnTo>
                  <a:lnTo>
                    <a:pt x="9144000" y="8077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6050279"/>
              <a:ext cx="9144000" cy="807720"/>
            </a:xfrm>
            <a:custGeom>
              <a:avLst/>
              <a:gdLst/>
              <a:ahLst/>
              <a:cxnLst/>
              <a:rect l="l" t="t" r="r" b="b"/>
              <a:pathLst>
                <a:path w="9144000" h="807720">
                  <a:moveTo>
                    <a:pt x="0" y="807720"/>
                  </a:moveTo>
                  <a:lnTo>
                    <a:pt x="9144000" y="8077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07720"/>
                  </a:lnTo>
                  <a:close/>
                </a:path>
              </a:pathLst>
            </a:custGeom>
            <a:ln w="12192">
              <a:solidFill>
                <a:srgbClr val="00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73683" y="1566798"/>
            <a:ext cx="6145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Safety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critical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communications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must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clear,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unambiguous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understood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involved.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16577" y="2276983"/>
            <a:ext cx="4289425" cy="3076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2400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latin typeface="Calibri"/>
                <a:cs typeface="Calibri"/>
              </a:rPr>
              <a:t>Organisations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with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positive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safety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culture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have </a:t>
            </a:r>
            <a:r>
              <a:rPr sz="1350" spc="-10" dirty="0">
                <a:latin typeface="Calibri"/>
                <a:cs typeface="Calibri"/>
              </a:rPr>
              <a:t>communication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based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on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mutual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trust,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shared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perceptions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importance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safety,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confidence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effectiveness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preventive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measures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support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for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workforce.</a:t>
            </a:r>
            <a:endParaRPr sz="1350" dirty="0">
              <a:latin typeface="Calibri"/>
              <a:cs typeface="Calibri"/>
            </a:endParaRPr>
          </a:p>
          <a:p>
            <a:pPr marL="386080" marR="5080" indent="-257810">
              <a:lnSpc>
                <a:spcPct val="100000"/>
              </a:lnSpc>
              <a:spcBef>
                <a:spcPts val="1050"/>
              </a:spcBef>
              <a:buFont typeface="Arial"/>
              <a:buChar char="•"/>
              <a:tabLst>
                <a:tab pos="385445" algn="l"/>
                <a:tab pos="386080" algn="l"/>
              </a:tabLst>
            </a:pPr>
            <a:r>
              <a:rPr sz="1200" spc="-10" dirty="0">
                <a:latin typeface="Calibri"/>
                <a:cs typeface="Calibri"/>
              </a:rPr>
              <a:t>Trust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Blame)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key </a:t>
            </a:r>
            <a:r>
              <a:rPr sz="1200" spc="-10" dirty="0">
                <a:latin typeface="Calibri"/>
                <a:cs typeface="Calibri"/>
              </a:rPr>
              <a:t>foundation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development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 </a:t>
            </a:r>
            <a:r>
              <a:rPr sz="1200" spc="-10" dirty="0">
                <a:latin typeface="Calibri"/>
                <a:cs typeface="Calibri"/>
              </a:rPr>
              <a:t>effective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safety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culture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(Parker </a:t>
            </a:r>
            <a:r>
              <a:rPr sz="1200" i="1" dirty="0">
                <a:latin typeface="Calibri"/>
                <a:cs typeface="Calibri"/>
              </a:rPr>
              <a:t>et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al</a:t>
            </a:r>
            <a:r>
              <a:rPr sz="1200" dirty="0">
                <a:latin typeface="Calibri"/>
                <a:cs typeface="Calibri"/>
              </a:rPr>
              <a:t>.,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2006).</a:t>
            </a:r>
            <a:endParaRPr sz="1200" dirty="0">
              <a:latin typeface="Calibri"/>
              <a:cs typeface="Calibri"/>
            </a:endParaRPr>
          </a:p>
          <a:p>
            <a:pPr marL="414020" indent="-258445">
              <a:lnSpc>
                <a:spcPct val="100000"/>
              </a:lnSpc>
              <a:spcBef>
                <a:spcPts val="1040"/>
              </a:spcBef>
              <a:buFont typeface="Arial"/>
              <a:buChar char="•"/>
              <a:tabLst>
                <a:tab pos="414020" algn="l"/>
                <a:tab pos="414655" algn="l"/>
              </a:tabLst>
            </a:pPr>
            <a:r>
              <a:rPr sz="1200" b="1" dirty="0">
                <a:latin typeface="Calibri"/>
                <a:cs typeface="Calibri"/>
              </a:rPr>
              <a:t>Workplace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trust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important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component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effective</a:t>
            </a:r>
            <a:endParaRPr sz="1200" dirty="0">
              <a:latin typeface="Calibri"/>
              <a:cs typeface="Calibri"/>
            </a:endParaRPr>
          </a:p>
          <a:p>
            <a:pPr marL="41402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safety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culture.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 dirty="0">
              <a:latin typeface="Calibri"/>
              <a:cs typeface="Calibri"/>
            </a:endParaRPr>
          </a:p>
          <a:p>
            <a:pPr marL="414020" marR="121920" indent="-257810">
              <a:lnSpc>
                <a:spcPct val="100000"/>
              </a:lnSpc>
              <a:buFont typeface="Arial"/>
              <a:buChar char="•"/>
              <a:tabLst>
                <a:tab pos="414020" algn="l"/>
                <a:tab pos="414655" algn="l"/>
              </a:tabLst>
            </a:pPr>
            <a:r>
              <a:rPr sz="1200" dirty="0">
                <a:latin typeface="Calibri"/>
                <a:cs typeface="Calibri"/>
              </a:rPr>
              <a:t>Without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certain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degree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trust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almost impossible </a:t>
            </a:r>
            <a:r>
              <a:rPr sz="1200" spc="-2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establish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maintain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successful </a:t>
            </a:r>
            <a:r>
              <a:rPr sz="1200" spc="-10" dirty="0">
                <a:latin typeface="Calibri"/>
                <a:cs typeface="Calibri"/>
              </a:rPr>
              <a:t>organizational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relations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over </a:t>
            </a:r>
            <a:r>
              <a:rPr sz="1200" dirty="0">
                <a:latin typeface="Calibri"/>
                <a:cs typeface="Calibri"/>
              </a:rPr>
              <a:t>extended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periods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time.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050" dirty="0">
              <a:latin typeface="Calibri"/>
              <a:cs typeface="Calibri"/>
            </a:endParaRPr>
          </a:p>
          <a:p>
            <a:pPr marL="414020" marR="673735" indent="-2578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14020" algn="l"/>
                <a:tab pos="414655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longevity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 trust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relations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thus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important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sustainability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continuous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improvement.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97797" y="638749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1" y="861060"/>
            <a:ext cx="6858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93763" y="853820"/>
            <a:ext cx="1997075" cy="233870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-635" algn="ctr">
              <a:lnSpc>
                <a:spcPct val="90000"/>
              </a:lnSpc>
              <a:spcBef>
                <a:spcPts val="595"/>
              </a:spcBef>
            </a:pPr>
            <a:r>
              <a:rPr sz="4100" b="0" spc="-25" dirty="0">
                <a:latin typeface="Calibri Light"/>
                <a:cs typeface="Calibri Light"/>
              </a:rPr>
              <a:t>Why </a:t>
            </a:r>
            <a:r>
              <a:rPr sz="4100" b="0" spc="-10" dirty="0">
                <a:latin typeface="Calibri Light"/>
                <a:cs typeface="Calibri Light"/>
              </a:rPr>
              <a:t>accidents still happen?</a:t>
            </a:r>
            <a:endParaRPr sz="41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923" y="5719064"/>
            <a:ext cx="55251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"Coast</a:t>
            </a:r>
            <a:r>
              <a:rPr sz="10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Guard_100421-</a:t>
            </a:r>
            <a:r>
              <a:rPr sz="10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G-XXXXL-</a:t>
            </a:r>
            <a:r>
              <a:rPr sz="105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003</a:t>
            </a:r>
            <a:r>
              <a:rPr sz="105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sz="105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Deepwater</a:t>
            </a:r>
            <a:r>
              <a:rPr sz="105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Horizon</a:t>
            </a:r>
            <a:r>
              <a:rPr sz="105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0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fire"</a:t>
            </a:r>
            <a:r>
              <a:rPr sz="1050" spc="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Florida</a:t>
            </a:r>
            <a:r>
              <a:rPr sz="105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0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Sea</a:t>
            </a:r>
            <a:r>
              <a:rPr sz="105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0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Grant</a:t>
            </a:r>
            <a:r>
              <a:rPr sz="1050" spc="2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0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CC</a:t>
            </a:r>
            <a:r>
              <a:rPr sz="105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0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BY-NC-ND</a:t>
            </a:r>
            <a:r>
              <a:rPr sz="10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05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2.0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9567" y="3818890"/>
            <a:ext cx="196977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05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0AFEF"/>
                </a:solidFill>
                <a:latin typeface="Calibri"/>
                <a:cs typeface="Calibri"/>
              </a:rPr>
              <a:t>Belief:</a:t>
            </a:r>
            <a:r>
              <a:rPr sz="1500" b="1" spc="-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AFEF"/>
                </a:solidFill>
                <a:latin typeface="Calibri"/>
                <a:cs typeface="Calibri"/>
              </a:rPr>
              <a:t>It cannot</a:t>
            </a:r>
            <a:r>
              <a:rPr sz="1500" b="1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AFEF"/>
                </a:solidFill>
                <a:latin typeface="Calibri"/>
                <a:cs typeface="Calibri"/>
              </a:rPr>
              <a:t>happen </a:t>
            </a:r>
            <a:r>
              <a:rPr sz="1500" b="1" dirty="0">
                <a:solidFill>
                  <a:srgbClr val="00AFEF"/>
                </a:solidFill>
                <a:latin typeface="Calibri"/>
                <a:cs typeface="Calibri"/>
              </a:rPr>
              <a:t>to</a:t>
            </a:r>
            <a:r>
              <a:rPr sz="1500" b="1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AFEF"/>
                </a:solidFill>
                <a:latin typeface="Calibri"/>
                <a:cs typeface="Calibri"/>
              </a:rPr>
              <a:t>our </a:t>
            </a:r>
            <a:r>
              <a:rPr sz="1500" b="1" spc="-10" dirty="0">
                <a:solidFill>
                  <a:srgbClr val="00AFEF"/>
                </a:solidFill>
                <a:latin typeface="Calibri"/>
                <a:cs typeface="Calibri"/>
              </a:rPr>
              <a:t>plant/process.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9567" y="4419600"/>
            <a:ext cx="2045970" cy="15446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4" marR="5080">
              <a:spcBef>
                <a:spcPts val="105"/>
              </a:spcBef>
              <a:tabLst>
                <a:tab pos="227329" algn="l"/>
                <a:tab pos="227965" algn="l"/>
              </a:tabLst>
            </a:pPr>
            <a:r>
              <a:rPr lang="en-US" sz="1350" dirty="0">
                <a:latin typeface="Calibri"/>
                <a:cs typeface="Calibri"/>
              </a:rPr>
              <a:t>Reports</a:t>
            </a:r>
            <a:r>
              <a:rPr lang="en-US" sz="1350" spc="-50" dirty="0">
                <a:latin typeface="Calibri"/>
                <a:cs typeface="Calibri"/>
              </a:rPr>
              <a:t> </a:t>
            </a:r>
            <a:r>
              <a:rPr lang="en-US" sz="1350" dirty="0">
                <a:latin typeface="Calibri"/>
                <a:cs typeface="Calibri"/>
              </a:rPr>
              <a:t>from</a:t>
            </a:r>
            <a:r>
              <a:rPr lang="en-US" sz="1350" spc="-55" dirty="0">
                <a:latin typeface="Calibri"/>
                <a:cs typeface="Calibri"/>
              </a:rPr>
              <a:t> </a:t>
            </a:r>
            <a:r>
              <a:rPr lang="en-US" sz="1350" dirty="0">
                <a:latin typeface="Calibri"/>
                <a:cs typeface="Calibri"/>
              </a:rPr>
              <a:t>past</a:t>
            </a:r>
            <a:r>
              <a:rPr lang="en-US" sz="1350" spc="-45" dirty="0">
                <a:latin typeface="Calibri"/>
                <a:cs typeface="Calibri"/>
              </a:rPr>
              <a:t> </a:t>
            </a:r>
            <a:r>
              <a:rPr lang="en-US" sz="1350" spc="-10" dirty="0">
                <a:latin typeface="Calibri"/>
                <a:cs typeface="Calibri"/>
              </a:rPr>
              <a:t>disasters:</a:t>
            </a:r>
            <a:endParaRPr lang="en-US" sz="1350" dirty="0">
              <a:latin typeface="Calibri"/>
              <a:cs typeface="Calibri"/>
            </a:endParaRPr>
          </a:p>
          <a:p>
            <a:pPr marL="227329" marR="5080" indent="-215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1350" dirty="0">
                <a:latin typeface="Calibri"/>
                <a:cs typeface="Calibri"/>
              </a:rPr>
              <a:t>Points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out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some </a:t>
            </a:r>
            <a:r>
              <a:rPr sz="1350" dirty="0">
                <a:latin typeface="Calibri"/>
                <a:cs typeface="Calibri"/>
              </a:rPr>
              <a:t>respects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that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there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are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no </a:t>
            </a:r>
            <a:r>
              <a:rPr sz="1350" dirty="0">
                <a:latin typeface="Calibri"/>
                <a:cs typeface="Calibri"/>
              </a:rPr>
              <a:t>new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accidents.</a:t>
            </a:r>
            <a:endParaRPr sz="1350" dirty="0">
              <a:latin typeface="Calibri"/>
              <a:cs typeface="Calibri"/>
            </a:endParaRPr>
          </a:p>
          <a:p>
            <a:pPr marL="227329" marR="278765" indent="-215265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1350" dirty="0">
                <a:latin typeface="Calibri"/>
                <a:cs typeface="Calibri"/>
              </a:rPr>
              <a:t>Rather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there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are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old </a:t>
            </a:r>
            <a:r>
              <a:rPr sz="1350" dirty="0">
                <a:latin typeface="Calibri"/>
                <a:cs typeface="Calibri"/>
              </a:rPr>
              <a:t>accidents</a:t>
            </a:r>
            <a:r>
              <a:rPr sz="1350" spc="-6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repeated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by </a:t>
            </a:r>
            <a:r>
              <a:rPr sz="1350" dirty="0">
                <a:latin typeface="Calibri"/>
                <a:cs typeface="Calibri"/>
              </a:rPr>
              <a:t>new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people.</a:t>
            </a:r>
            <a:endParaRPr sz="135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6095" y="6044183"/>
            <a:ext cx="9156700" cy="820419"/>
            <a:chOff x="-6095" y="6044183"/>
            <a:chExt cx="9156700" cy="820419"/>
          </a:xfrm>
        </p:grpSpPr>
        <p:sp>
          <p:nvSpPr>
            <p:cNvPr id="8" name="object 8"/>
            <p:cNvSpPr/>
            <p:nvPr/>
          </p:nvSpPr>
          <p:spPr>
            <a:xfrm>
              <a:off x="0" y="6050279"/>
              <a:ext cx="9144000" cy="807720"/>
            </a:xfrm>
            <a:custGeom>
              <a:avLst/>
              <a:gdLst/>
              <a:ahLst/>
              <a:cxnLst/>
              <a:rect l="l" t="t" r="r" b="b"/>
              <a:pathLst>
                <a:path w="9144000" h="807720">
                  <a:moveTo>
                    <a:pt x="9144000" y="0"/>
                  </a:moveTo>
                  <a:lnTo>
                    <a:pt x="0" y="0"/>
                  </a:lnTo>
                  <a:lnTo>
                    <a:pt x="0" y="807720"/>
                  </a:lnTo>
                  <a:lnTo>
                    <a:pt x="9144000" y="8077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050279"/>
              <a:ext cx="9144000" cy="807720"/>
            </a:xfrm>
            <a:custGeom>
              <a:avLst/>
              <a:gdLst/>
              <a:ahLst/>
              <a:cxnLst/>
              <a:rect l="l" t="t" r="r" b="b"/>
              <a:pathLst>
                <a:path w="9144000" h="807720">
                  <a:moveTo>
                    <a:pt x="0" y="807720"/>
                  </a:moveTo>
                  <a:lnTo>
                    <a:pt x="9144000" y="8077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07720"/>
                  </a:lnTo>
                  <a:close/>
                </a:path>
              </a:pathLst>
            </a:custGeom>
            <a:ln w="12192">
              <a:solidFill>
                <a:srgbClr val="00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936" y="6170728"/>
            <a:ext cx="901496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regrettably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effectively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lessons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previous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incidents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lang="en-US"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lang="en-US"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incidents</a:t>
            </a:r>
            <a:r>
              <a:rPr lang="en-US"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keep</a:t>
            </a:r>
            <a:r>
              <a:rPr lang="en-US"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lang="en-US"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repeating</a:t>
            </a:r>
            <a:r>
              <a:rPr lang="en-US"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themselves</a:t>
            </a:r>
            <a:r>
              <a:rPr lang="en-US"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1800" spc="-10" dirty="0">
                <a:solidFill>
                  <a:srgbClr val="FFFFFF"/>
                </a:solidFill>
                <a:latin typeface="Calibri"/>
                <a:cs typeface="Calibri"/>
              </a:rPr>
              <a:t> different</a:t>
            </a:r>
            <a:r>
              <a:rPr lang="en-US"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geographies</a:t>
            </a:r>
            <a:r>
              <a:rPr lang="en-US"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lang="en-US"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lang="en-US"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similar</a:t>
            </a:r>
            <a:r>
              <a:rPr lang="en-US"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root</a:t>
            </a:r>
            <a:r>
              <a:rPr lang="en-US"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spc="-10" dirty="0">
                <a:solidFill>
                  <a:srgbClr val="FFFFFF"/>
                </a:solidFill>
                <a:latin typeface="Calibri"/>
                <a:cs typeface="Calibri"/>
              </a:rPr>
              <a:t>causes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8435" y="321056"/>
            <a:ext cx="8590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What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we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learn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from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Asset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incidents/accidents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role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 </a:t>
            </a:r>
            <a:r>
              <a:rPr sz="2000" b="1" spc="-20" dirty="0">
                <a:latin typeface="Arial"/>
                <a:cs typeface="Arial"/>
              </a:rPr>
              <a:t>HOF?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52103" y="597418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1150</Words>
  <Application>Microsoft Office PowerPoint</Application>
  <PresentationFormat>On-screen Show (4:3)</PresentationFormat>
  <Paragraphs>167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Script</vt:lpstr>
      <vt:lpstr>Office Theme</vt:lpstr>
      <vt:lpstr>The Amsterdam EPC Project Management Forum Nov’22</vt:lpstr>
      <vt:lpstr>PowerPoint Presentation</vt:lpstr>
      <vt:lpstr>The role of Human and Organisational Factors in Asset Management.</vt:lpstr>
      <vt:lpstr>PowerPoint Presentation</vt:lpstr>
      <vt:lpstr>Fundamentals of SHE Standards &amp; Legislation</vt:lpstr>
      <vt:lpstr>PowerPoint Presentation</vt:lpstr>
      <vt:lpstr>Examples of managements systems</vt:lpstr>
      <vt:lpstr>Safety critical communication in asset management</vt:lpstr>
      <vt:lpstr>What can we learn from Asset incidents/accidents and the role of HOF?</vt:lpstr>
      <vt:lpstr>PowerPoint Presentation</vt:lpstr>
      <vt:lpstr>What can we learn from Asset incidents/accidents and the role of HOF?</vt:lpstr>
      <vt:lpstr>Analysing asset data and promote continuous improvement: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Human and Organisational Factors in Asset Management.</dc:title>
  <dc:creator>Gonyora, Mashel (M)</dc:creator>
  <cp:lastModifiedBy>Gonyora, Mashel (M)</cp:lastModifiedBy>
  <cp:revision>17</cp:revision>
  <dcterms:created xsi:type="dcterms:W3CDTF">2022-11-19T16:21:27Z</dcterms:created>
  <dcterms:modified xsi:type="dcterms:W3CDTF">2022-11-24T12:30:39Z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2021-11-30T00:00:00Z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2022-11-19T00:00:00Z</vt:filetime>
  </property>
  <property fmtid="{D5CDD505-2E9C-101B-9397-08002B2CF9AE}" pid="5" name="Producer">
    <vt:lpwstr>Microsoft® PowerPoint® for Office 365</vt:lpwstr>
  </property>
</Properties>
</file>